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68" r:id="rId5"/>
    <p:sldId id="262" r:id="rId6"/>
    <p:sldId id="269" r:id="rId7"/>
    <p:sldId id="27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FA850C-0DB5-4AAE-8A7F-06D1AAA367FB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3000">
    <p:dissolve/>
    <p:sndAc>
      <p:stSnd>
        <p:snd r:embed="rId13" name="type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858000" cy="868362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algn="ctr"/>
            <a:r>
              <a:rPr lang="en-US" sz="72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7498080" cy="4800600"/>
          </a:xfrm>
          <a:solidFill>
            <a:srgbClr val="00B05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খাতেমুন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মঈন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বকসীগজ্ঞ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endParaRPr lang="en-US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42900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3000">
    <p:zoom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2133600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657600"/>
            <a:ext cx="8503920" cy="2441448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১০টি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9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533400"/>
            <a:ext cx="2895600" cy="1581150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Click="0" advTm="3000">
    <p:wip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অটিজমের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3505200"/>
            <a:ext cx="3838575" cy="2209800"/>
          </a:xfrm>
          <a:prstGeom prst="ellipse">
            <a:avLst/>
          </a:prstGeom>
          <a:ln w="63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Click="0" advTm="3000">
    <p:wipe dir="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6858000" cy="109696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9848" cy="4953000"/>
          </a:xfrm>
          <a:solidFill>
            <a:schemeClr val="accent3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নূরে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ফাতেমা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নীলা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খাতেমুন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মঈন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বকসীগজ্ঞ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।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Nila Pic 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981200"/>
            <a:ext cx="3429000" cy="2971800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Click="0" advTm="3000">
    <p:wheel spokes="1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81800" y="152400"/>
            <a:ext cx="2209800" cy="1219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ঃদ্বাদশ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৩য়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৪৫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038600" cy="6858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2133600"/>
            <a:ext cx="749808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524000"/>
            <a:ext cx="3505200" cy="2286000"/>
          </a:xfrm>
          <a:prstGeom prst="rect">
            <a:avLst/>
          </a:prstGeom>
          <a:ln w="190500" cap="sq">
            <a:solidFill>
              <a:schemeClr val="accent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 descr="images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600" y="4038600"/>
            <a:ext cx="4067175" cy="214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 descr="images (10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1600200"/>
            <a:ext cx="34290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Click="0" advTm="3000">
    <p:pull dir="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54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Content Placeholder 7" descr="Book.jp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533400" y="1600200"/>
            <a:ext cx="1981200" cy="230505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Picture 12" descr="f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1600200"/>
            <a:ext cx="2143125" cy="2143125"/>
          </a:xfrm>
          <a:prstGeom prst="rect">
            <a:avLst/>
          </a:prstGeom>
        </p:spPr>
      </p:pic>
      <p:pic>
        <p:nvPicPr>
          <p:cNvPr id="14" name="Picture 13" descr="Book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411480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3200" y="419100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Click="0" advTm="3000">
    <p:wedg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mages (5)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04800" y="1219200"/>
            <a:ext cx="3429000" cy="2047875"/>
          </a:xfrm>
          <a:prstGeom prst="rect">
            <a:avLst/>
          </a:prstGeom>
          <a:ln w="88900" cap="sq" cmpd="thickThin">
            <a:solidFill>
              <a:schemeClr val="accent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219200"/>
            <a:ext cx="4267200" cy="2133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5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 descr="images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733800"/>
            <a:ext cx="3505200" cy="20478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images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400" y="3810000"/>
            <a:ext cx="3733800" cy="1981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 advClick="0" advTm="3000">
    <p:zoom dir="in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49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49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সেবায়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 (8)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81000" y="1600200"/>
            <a:ext cx="3276600" cy="1981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images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676400"/>
            <a:ext cx="3276600" cy="1905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038600"/>
            <a:ext cx="3200400" cy="1905000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400" y="4038600"/>
            <a:ext cx="32766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Click="0" advTm="3000">
    <p:pull dir="r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49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49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9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অভিভাবক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 (15)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81000" y="1600200"/>
            <a:ext cx="28956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p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1676400"/>
            <a:ext cx="3733800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images (1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4114800"/>
            <a:ext cx="4038600" cy="1924050"/>
          </a:xfrm>
          <a:prstGeom prst="rect">
            <a:avLst/>
          </a:prstGeom>
          <a:ln w="190500" cap="sq">
            <a:solidFill>
              <a:schemeClr val="accent5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4191000"/>
            <a:ext cx="3000375" cy="1895475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 advTm="3000">
    <p:pull dir="lu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উপস্থাপণ</a:t>
            </a:r>
            <a:endParaRPr lang="en-US" sz="54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" name="Picture 6" descr="images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1600200"/>
            <a:ext cx="3028950" cy="1752600"/>
          </a:xfrm>
          <a:prstGeom prst="rect">
            <a:avLst/>
          </a:prstGeom>
          <a:ln w="88900" cap="sq" cmpd="thickThin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images (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3962400"/>
            <a:ext cx="3048000" cy="2057400"/>
          </a:xfrm>
          <a:prstGeom prst="rect">
            <a:avLst/>
          </a:prstGeom>
          <a:ln w="1905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images (10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2438400"/>
            <a:ext cx="25908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Click="0" advTm="3000">
    <p:pull dir="u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6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অটিজমের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endParaRPr lang="en-US" sz="11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42672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Click="0" advTm="3000">
    <p:wipe dir="u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513</TotalTime>
  <Words>98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স্বাগতম</vt:lpstr>
      <vt:lpstr>শিক্ষক পরিচিতি</vt:lpstr>
      <vt:lpstr> পাঠ পরিচিতি</vt:lpstr>
      <vt:lpstr>অটিজম শিশুদের জন্য</vt:lpstr>
      <vt:lpstr>অটিজম শিশুদের সাথে </vt:lpstr>
      <vt:lpstr>অটিজম শিশুদের সেবায় </vt:lpstr>
      <vt:lpstr>অটিজম শিশুদের সাথে অভিভাবক </vt:lpstr>
      <vt:lpstr>পাঠ উপস্থাপণ</vt:lpstr>
      <vt:lpstr>মূল্যায়ণ</vt:lpstr>
      <vt:lpstr>কাজ</vt:lpstr>
      <vt:lpstr>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R.J Computer</dc:creator>
  <cp:lastModifiedBy>R.J Computer</cp:lastModifiedBy>
  <cp:revision>108</cp:revision>
  <dcterms:created xsi:type="dcterms:W3CDTF">2020-12-16T12:24:37Z</dcterms:created>
  <dcterms:modified xsi:type="dcterms:W3CDTF">2021-01-03T17:05:23Z</dcterms:modified>
</cp:coreProperties>
</file>