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309" r:id="rId3"/>
    <p:sldId id="295" r:id="rId4"/>
    <p:sldId id="262" r:id="rId5"/>
    <p:sldId id="263" r:id="rId6"/>
    <p:sldId id="265" r:id="rId7"/>
    <p:sldId id="296" r:id="rId8"/>
    <p:sldId id="297" r:id="rId9"/>
    <p:sldId id="300" r:id="rId10"/>
    <p:sldId id="299" r:id="rId11"/>
    <p:sldId id="298" r:id="rId12"/>
    <p:sldId id="301" r:id="rId13"/>
    <p:sldId id="302" r:id="rId14"/>
    <p:sldId id="303" r:id="rId15"/>
    <p:sldId id="264" r:id="rId16"/>
    <p:sldId id="261" r:id="rId17"/>
    <p:sldId id="278" r:id="rId18"/>
    <p:sldId id="279" r:id="rId19"/>
    <p:sldId id="280" r:id="rId20"/>
    <p:sldId id="281" r:id="rId21"/>
    <p:sldId id="290" r:id="rId22"/>
    <p:sldId id="292" r:id="rId23"/>
    <p:sldId id="304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4672-8DD3-4F31-A49B-58F562BEEDEB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CA89-3E18-4713-AE47-B1C6876FE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7A4C-1129-455B-B052-324987684FC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0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93AB-1F63-4CC5-A5CD-39D492CA2AF4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2971800"/>
            <a:ext cx="6400800" cy="236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C60A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Welcome</a:t>
            </a:r>
            <a:r>
              <a:rPr lang="en-US" sz="7200" b="1" dirty="0">
                <a:ln w="11430"/>
                <a:solidFill>
                  <a:srgbClr val="C60A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GulimChe" pitchFamily="49" charset="-127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GulimChe" pitchFamily="49" charset="-127"/>
                <a:cs typeface="Times New Roman" panose="02020603050405020304" pitchFamily="18" charset="0"/>
              </a:rPr>
              <a:t>to All</a:t>
            </a:r>
          </a:p>
          <a:p>
            <a:pPr algn="ctr"/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GulimChe" pitchFamily="49" charset="-127"/>
                <a:cs typeface="Times New Roman" panose="02020603050405020304" pitchFamily="18" charset="0"/>
              </a:rPr>
              <a:t>to Enjoy</a:t>
            </a:r>
          </a:p>
          <a:p>
            <a:pPr algn="ctr"/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GulimChe" pitchFamily="49" charset="-127"/>
                <a:cs typeface="Times New Roman" panose="02020603050405020304" pitchFamily="18" charset="0"/>
              </a:rPr>
              <a:t>Digital Class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DED05B-0013-4160-8B8B-7153ACAAE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421191" cy="54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Provide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supply, deliver.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558" y="5833157"/>
            <a:ext cx="728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provided the ill- fated with work.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50" y="1666435"/>
            <a:ext cx="5830591" cy="36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Fatuas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322" y="685363"/>
            <a:ext cx="68580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A kind of shirt worn by man.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573" y="6063917"/>
            <a:ext cx="5007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made </a:t>
            </a:r>
            <a:r>
              <a:rPr lang="en-US" sz="2800" b="1" dirty="0" err="1" smtClean="0">
                <a:latin typeface="Book Antiqua" pitchFamily="18" charset="0"/>
              </a:rPr>
              <a:t>fatuas</a:t>
            </a:r>
            <a:r>
              <a:rPr lang="en-US" sz="2800" b="1" dirty="0" smtClean="0">
                <a:latin typeface="Book Antiqua" pitchFamily="18" charset="0"/>
              </a:rPr>
              <a:t> for man.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69550"/>
            <a:ext cx="4314092" cy="44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Dignity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</a:t>
            </a:r>
            <a:r>
              <a:rPr lang="en-US" sz="2800" b="1" dirty="0" err="1" smtClean="0">
                <a:latin typeface="Book Antiqua" pitchFamily="18" charset="0"/>
              </a:rPr>
              <a:t>honour</a:t>
            </a:r>
            <a:r>
              <a:rPr lang="en-US" sz="2800" b="1" dirty="0" smtClean="0">
                <a:latin typeface="Book Antiqua" pitchFamily="18" charset="0"/>
              </a:rPr>
              <a:t>, respect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743" y="5802307"/>
            <a:ext cx="75516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They could live with self respect and dignity.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2" y="1496889"/>
            <a:ext cx="5169694" cy="38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Grudge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envy, resent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681" y="5837476"/>
            <a:ext cx="54297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Now, </a:t>
            </a:r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has no grudge.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5098"/>
            <a:ext cx="4806462" cy="4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Unfortunate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unlucky, ill-fated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86" y="6085820"/>
            <a:ext cx="111437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brought smile for the women who are unfortunate.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0" y="1480404"/>
            <a:ext cx="7082886" cy="40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323557"/>
            <a:ext cx="4585773" cy="6210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11222" y="2967335"/>
            <a:ext cx="572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4947827"/>
            <a:ext cx="12088906" cy="183742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Shamima’s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misery started the day she was married. Her husband was a greedy person and he used to abuse her verbally and physically. Within a few months into her marriage she had to leave her 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husband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Kamal Uddin </a:t>
            </a:r>
            <a:r>
              <a:rPr lang="en-US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Joarder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C:\Users\user\Desktop\Saved Pictures\vv3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90" y="272143"/>
            <a:ext cx="6909037" cy="3412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0" y="272143"/>
            <a:ext cx="4471875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4371054"/>
            <a:ext cx="12088906" cy="241912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lnSpc>
                <a:spcPct val="135000"/>
              </a:lnSpc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Now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vows to work with women, who are ill-fated like her. She has 43 female members in her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organisation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working for her. She 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herself trains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members 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 provides them with work. She designs fabrics, makes block-print, brush-paint and hand-embroidered 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saris.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1"/>
            <a:ext cx="5944325" cy="37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34" y="118121"/>
            <a:ext cx="5600334" cy="37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5594942"/>
            <a:ext cx="12088906" cy="119443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also makes three-piece dresses for women, and </a:t>
            </a:r>
            <a:r>
              <a:rPr lang="en-US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fatuas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men. She sells these products in her shop and supplies them outside.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>
          <a:xfrm>
            <a:off x="110060" y="126603"/>
            <a:ext cx="5797020" cy="4227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82" y="128774"/>
            <a:ext cx="4225071" cy="42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4961899"/>
            <a:ext cx="12088906" cy="183742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has a dream now, a dream to do something for the helpless people. She wants them to feel useful. They can live with self-respect and dignity. With this in view, she goes out looking for such people.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user\Desktop\Saved Pictures\preparing2.jf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 bwMode="auto">
          <a:xfrm>
            <a:off x="95993" y="121023"/>
            <a:ext cx="5910913" cy="3946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60" y="121023"/>
            <a:ext cx="3797545" cy="39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4026706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: English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970987" y="2"/>
            <a:ext cx="5407572" cy="1052065"/>
          </a:xfrm>
          <a:prstGeom prst="flowChartTermina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957" y="1371601"/>
            <a:ext cx="73738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ABUL KASHEM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&amp; MA in English,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B.Ed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Teacher(English)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Cadet Collegiate  School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kashemsir87@gmail.com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40226"/>
            <a:ext cx="4146549" cy="24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Saved Pictures\gw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" y="80886"/>
            <a:ext cx="5904709" cy="4434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 descr="C:\Users\user\Desktop\Saved Pictures\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6" y="80885"/>
            <a:ext cx="5974118" cy="4434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3788" y="4961899"/>
            <a:ext cx="12088906" cy="177612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lnSpc>
                <a:spcPct val="135000"/>
              </a:lnSpc>
            </a:pP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finished her story with a smile.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has no complaints, no regrets, no grudges. All she wants to do is to bring a smile on the faces of those women who are unfortunate.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wants to become a famous designer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2" y="897851"/>
            <a:ext cx="12090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suitable words.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2" y="1718123"/>
            <a:ext cx="12090400" cy="286232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dream now, a dream to do something for the (a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______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people. She wants them to feel (b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live with self respect and (c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______.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in view, she goes out looking for such people.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finished her (d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smile.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no (e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_________,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regrets, no grudges.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8476" y="2284059"/>
            <a:ext cx="1852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helpless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09983" y="2339011"/>
            <a:ext cx="132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15687" y="2844225"/>
            <a:ext cx="1422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dignity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75974" y="3383156"/>
            <a:ext cx="1064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67215" y="3967931"/>
            <a:ext cx="2141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complaints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43908" y="11723"/>
            <a:ext cx="6635261" cy="7220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" y="1442667"/>
            <a:ext cx="12079457" cy="286232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has she become an entrepreneur?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she leave her husband?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search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helpless people?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Where does she sell her product?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How did she finish her story?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032" y="304800"/>
            <a:ext cx="338796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304800"/>
            <a:ext cx="5193323" cy="1524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Home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7815" y="2508738"/>
            <a:ext cx="962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a paragraph about a woman in your locality who has changed her condition by hard work.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51201" y="5103674"/>
            <a:ext cx="491289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</p:txBody>
      </p:sp>
      <p:pic>
        <p:nvPicPr>
          <p:cNvPr id="9" name="Picture 8" descr="yog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43200" y="1400175"/>
            <a:ext cx="1828800" cy="1238250"/>
          </a:xfrm>
          <a:prstGeom prst="rect">
            <a:avLst/>
          </a:prstGeom>
        </p:spPr>
      </p:pic>
      <p:pic>
        <p:nvPicPr>
          <p:cNvPr id="10" name="Picture 9" descr="ff s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81200"/>
            <a:ext cx="3200400" cy="2857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yogel.gif">
            <a:extLst>
              <a:ext uri="{FF2B5EF4-FFF2-40B4-BE49-F238E27FC236}">
                <a16:creationId xmlns="" xmlns:a16="http://schemas.microsoft.com/office/drawing/2014/main" id="{BC4F14E7-F32F-496B-B058-EE657A30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1" y="1400175"/>
            <a:ext cx="1660108" cy="12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aved Pictures\mother teresa 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38" y="952250"/>
            <a:ext cx="4563623" cy="4780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880339" y="58615"/>
            <a:ext cx="426720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Who is the woman?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70" y="6037385"/>
            <a:ext cx="650630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is she famous in the world?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071" y="963852"/>
            <a:ext cx="7481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 Beautiful </a:t>
            </a:r>
            <a:r>
              <a:rPr lang="en-US" sz="54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5554" y="5886502"/>
            <a:ext cx="3720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Unit-5, Lesson-3</a:t>
            </a:r>
            <a:endParaRPr lang="en-US" sz="40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71" y="2155282"/>
            <a:ext cx="4679658" cy="3731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28646" y="339969"/>
            <a:ext cx="46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590" y="489977"/>
            <a:ext cx="46602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0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4000" b="1" kern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76" y="1844534"/>
            <a:ext cx="9391414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After this lesson the students will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 able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read and understand text through silent reading.</a:t>
            </a:r>
            <a:endParaRPr lang="en-US" sz="2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2800" b="1" i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 word meaning from </a:t>
            </a:r>
            <a:r>
              <a:rPr lang="en-US" sz="2800" b="1" i="1" kern="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context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answers from the alternatives.</a:t>
            </a:r>
          </a:p>
          <a:p>
            <a:pPr>
              <a:defRPr/>
            </a:pPr>
            <a:r>
              <a:rPr lang="en-US" sz="2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fill in the gaps with suitable words.</a:t>
            </a:r>
            <a:endParaRPr lang="en-US" sz="2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  <a:r>
              <a:rPr lang="en-US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823" y="1061500"/>
            <a:ext cx="80163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Misery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sorrow, grief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517" y="6003758"/>
            <a:ext cx="80440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Shamima’s</a:t>
            </a:r>
            <a:r>
              <a:rPr lang="en-US" sz="2800" b="1" dirty="0" smtClean="0">
                <a:latin typeface="Book Antiqua" pitchFamily="18" charset="0"/>
              </a:rPr>
              <a:t> misery started after her marriage.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30" y="1487732"/>
            <a:ext cx="6060831" cy="40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</a:t>
            </a:r>
            <a:r>
              <a:rPr lang="en-US" sz="2800" b="1" dirty="0" smtClean="0">
                <a:latin typeface="Book Antiqua" pitchFamily="18" charset="0"/>
              </a:rPr>
              <a:t>buse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misuse, maltreat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887" y="5824210"/>
            <a:ext cx="72585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Shamima’s</a:t>
            </a:r>
            <a:r>
              <a:rPr lang="en-US" sz="2800" b="1" dirty="0" smtClean="0">
                <a:latin typeface="Book Antiqua" pitchFamily="18" charset="0"/>
              </a:rPr>
              <a:t> husband abused her verbally.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25" y="1607893"/>
            <a:ext cx="5729287" cy="38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431409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Fabric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9" y="696533"/>
            <a:ext cx="6400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 : cloth, textile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0430" y="6075640"/>
            <a:ext cx="46560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designs fabrics.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75" y="1567593"/>
            <a:ext cx="5852563" cy="41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617</Words>
  <Application>Microsoft Office PowerPoint</Application>
  <PresentationFormat>Custom</PresentationFormat>
  <Paragraphs>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USER</cp:lastModifiedBy>
  <cp:revision>52</cp:revision>
  <dcterms:created xsi:type="dcterms:W3CDTF">2020-08-31T23:47:50Z</dcterms:created>
  <dcterms:modified xsi:type="dcterms:W3CDTF">2021-01-03T14:55:40Z</dcterms:modified>
</cp:coreProperties>
</file>