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69" r:id="rId4"/>
    <p:sldId id="263" r:id="rId5"/>
    <p:sldId id="265" r:id="rId6"/>
    <p:sldId id="267" r:id="rId7"/>
    <p:sldId id="268" r:id="rId8"/>
    <p:sldId id="259" r:id="rId9"/>
    <p:sldId id="260" r:id="rId10"/>
    <p:sldId id="261" r:id="rId11"/>
    <p:sldId id="270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3" d="100"/>
          <a:sy n="63" d="100"/>
        </p:scale>
        <p:origin x="128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70-009C-467E-BCB4-46AF8BB31A4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87D10-2047-49F4-8609-C8860B3D6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87D10-2047-49F4-8609-C8860B3D68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9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6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3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9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1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9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94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0.pn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21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91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60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40.png"/><Relationship Id="rId4" Type="http://schemas.openxmlformats.org/officeDocument/2006/relationships/image" Target="../media/image90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215531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438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3400"/>
            <a:ext cx="8001000" cy="579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1066800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কাজঃ </a:t>
            </a:r>
            <a:endParaRPr lang="bn-IN" sz="6600" u="sng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</a:t>
            </a:r>
            <a:endParaRPr lang="en-US" sz="2800" u="sng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200400"/>
                <a:ext cx="6858000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00400"/>
                <a:ext cx="6858000" cy="975460"/>
              </a:xfrm>
              <a:prstGeom prst="rect">
                <a:avLst/>
              </a:prstGeom>
              <a:blipFill rotWithShape="0">
                <a:blip r:embed="rId2"/>
                <a:stretch>
                  <a:fillRect l="-3111" b="-1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4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33400"/>
            <a:ext cx="8001000" cy="571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3048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19200" y="1238071"/>
                <a:ext cx="7391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১। x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চলক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সমীকরনটির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ঘাত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নিচের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কোনটি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?</m:t>
                    </m:r>
                  </m:oMath>
                </a14:m>
                <a:endParaRPr lang="en-US" sz="2400" b="0" i="1" dirty="0" smtClean="0">
                  <a:solidFill>
                    <a:schemeClr val="tx2"/>
                  </a:solidFill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r>
                  <a:rPr lang="en-US" sz="2400" b="0" dirty="0" smtClean="0">
                    <a:solidFill>
                      <a:schemeClr val="tx2"/>
                    </a:solidFill>
                    <a:cs typeface="NikoshBAN" pitchFamily="2" charset="0"/>
                  </a:rPr>
                  <a:t>ক) 3  	 খ)   2  	গ)  1  	ঘ)  0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8071"/>
                <a:ext cx="739140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237" t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19200" y="2438400"/>
            <a:ext cx="693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গুনফল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=0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0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=0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bn-I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</a:t>
            </a:r>
            <a:r>
              <a:rPr lang="bn-I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≠</a:t>
            </a:r>
            <a:r>
              <a:rPr lang="bn-I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1696998"/>
            <a:ext cx="3810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10200" y="4572000"/>
            <a:ext cx="3810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077200" cy="579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628900" y="1219200"/>
            <a:ext cx="38862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60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2971800"/>
                <a:ext cx="7200900" cy="195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cs typeface="NikoshBAN" panose="02000000000000000000" pitchFamily="2" charset="0"/>
                </a:endParaRPr>
              </a:p>
              <a:p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২. (3+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7200900" cy="1953163"/>
              </a:xfrm>
              <a:prstGeom prst="rect">
                <a:avLst/>
              </a:prstGeom>
              <a:blipFill rotWithShape="0">
                <a:blip r:embed="rId3"/>
                <a:stretch>
                  <a:fillRect l="-2625" b="-5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26398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3622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i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আল্লহ হাফেজ</a:t>
            </a:r>
            <a:endParaRPr lang="en-US" sz="9600" i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88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864" y="3536373"/>
            <a:ext cx="3352800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pPr algn="ctr"/>
            <a:r>
              <a:rPr lang="en-US" dirty="0" err="1" smtClean="0"/>
              <a:t>লোহাজাল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r>
              <a:rPr lang="en-US" dirty="0" smtClean="0"/>
              <a:t> , </a:t>
            </a:r>
            <a:r>
              <a:rPr lang="en-US" dirty="0" err="1" smtClean="0"/>
              <a:t>কাহালু</a:t>
            </a:r>
            <a:r>
              <a:rPr lang="en-US" dirty="0" smtClean="0"/>
              <a:t>, </a:t>
            </a:r>
            <a:r>
              <a:rPr lang="en-US" dirty="0" err="1" smtClean="0"/>
              <a:t>বগুড়া</a:t>
            </a:r>
            <a:r>
              <a:rPr lang="en-US" dirty="0" smtClean="0"/>
              <a:t> </a:t>
            </a:r>
            <a:r>
              <a:rPr lang="bn-BD" dirty="0" smtClean="0"/>
              <a:t>।</a:t>
            </a:r>
            <a:endParaRPr lang="en-US" dirty="0" smtClean="0"/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aminulislamldm@gmail.com</a:t>
            </a:r>
            <a:endParaRPr lang="en-US" sz="16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612573"/>
            <a:ext cx="3581400" cy="251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</a:t>
            </a: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আধ্যায়ঃ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একঘাত সমীকরনের সমাধান</a:t>
            </a: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6" name="Picture 1" descr="F:\Certificate\Lohajal madrasah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2286000" cy="259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124200" y="990599"/>
            <a:ext cx="5257800" cy="2545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10000" y="1511468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839" y="505410"/>
            <a:ext cx="53621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0" y="1265230"/>
            <a:ext cx="1727440" cy="1366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0545"/>
            <a:ext cx="1713892" cy="1381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56" y="1250545"/>
            <a:ext cx="1675127" cy="136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7" y="3505200"/>
            <a:ext cx="2809875" cy="162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2" y="1234873"/>
            <a:ext cx="1467057" cy="1382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2618" y="4005480"/>
            <a:ext cx="120327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 = </a:t>
            </a:r>
            <a:endParaRPr lang="en-GB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6953" y="4027199"/>
            <a:ext cx="787448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977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077200" cy="579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838200"/>
            <a:ext cx="4038600" cy="1676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143000" y="3429000"/>
            <a:ext cx="6324600" cy="2057400"/>
          </a:xfrm>
          <a:prstGeom prst="round1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একঘাত সমীকরনের সমাধান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077200" cy="579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219200"/>
            <a:ext cx="3733800" cy="110799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018" y="2479596"/>
            <a:ext cx="5811982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418" y="3581400"/>
            <a:ext cx="5811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একঘাত সমীকরন কী তা বলতে পারবে।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একঘাত সমীকরনের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 জানতে পারবে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একঘাত সমীকরনের সমাধান করতে 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47800" y="1447800"/>
                <a:ext cx="7467600" cy="4509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cs typeface="NikoshBAN" panose="02000000000000000000" pitchFamily="2" charset="0"/>
                </a:endParaRP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cs typeface="NikoshBAN" panose="02000000000000000000" pitchFamily="2" charset="0"/>
                </a:endParaRPr>
              </a:p>
              <a:p>
                <a:endParaRPr lang="en-US" sz="2800" dirty="0" smtClean="0"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r>
                  <a:rPr lang="en-GB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dirty="0" smtClean="0">
                  <a:cs typeface="NikoshBAN" panose="02000000000000000000" pitchFamily="2" charset="0"/>
                </a:endParaRPr>
              </a:p>
              <a:p>
                <a:endParaRPr lang="en-US" sz="2400" dirty="0" smtClean="0"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</a:p>
              <a:p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47800"/>
                <a:ext cx="7467600" cy="45091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981200" y="6096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4400" u="sng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4400" u="sng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u="sng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638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077200" cy="579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143000"/>
                <a:ext cx="6629400" cy="4835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320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en-GB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      </a:t>
                </a:r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 a = -x + b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া</m:t>
                    </m:r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সমাধান</m:t>
                    </m:r>
                    <m:r>
                      <a:rPr lang="bn-BD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সমাধান সেট </a:t>
                </a:r>
                <a:r>
                  <a:rPr lang="en-US" sz="2800" dirty="0"/>
                  <a:t>S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={</m:t>
                    </m:r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43000"/>
                <a:ext cx="6629400" cy="4835683"/>
              </a:xfrm>
              <a:prstGeom prst="rect">
                <a:avLst/>
              </a:prstGeom>
              <a:blipFill rotWithShape="0">
                <a:blip r:embed="rId2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1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1674" y="381000"/>
            <a:ext cx="8411326" cy="59545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91491" y="90054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353" y="315769"/>
            <a:ext cx="180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170" y="822203"/>
                <a:ext cx="502708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করএবং সমাধান সেট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0" y="822203"/>
                <a:ext cx="5027081" cy="616964"/>
              </a:xfrm>
              <a:prstGeom prst="rect">
                <a:avLst/>
              </a:prstGeom>
              <a:blipFill rotWithShape="0">
                <a:blip r:embed="rId2"/>
                <a:stretch>
                  <a:fillRect l="-2424" t="-1980" b="-20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31526" y="783304"/>
                <a:ext cx="98450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526" y="783304"/>
                <a:ext cx="984500" cy="670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51510" y="812190"/>
                <a:ext cx="91140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10" y="812190"/>
                <a:ext cx="911403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1928" y="1485319"/>
                <a:ext cx="211116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28" y="1485319"/>
                <a:ext cx="2111163" cy="616964"/>
              </a:xfrm>
              <a:prstGeom prst="rect">
                <a:avLst/>
              </a:prstGeom>
              <a:blipFill rotWithShape="1">
                <a:blip r:embed="rId5"/>
                <a:stretch>
                  <a:fillRect b="-1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34838" y="1447800"/>
                <a:ext cx="113759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38" y="1447800"/>
                <a:ext cx="1137591" cy="670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37669" y="1516101"/>
                <a:ext cx="91140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69" y="1516101"/>
                <a:ext cx="911403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7902" y="2130263"/>
                <a:ext cx="175042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02" y="2130263"/>
                <a:ext cx="1750428" cy="616964"/>
              </a:xfrm>
              <a:prstGeom prst="rect">
                <a:avLst/>
              </a:prstGeom>
              <a:blipFill rotWithShape="1">
                <a:blip r:embed="rId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85927" y="2091280"/>
                <a:ext cx="746235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27" y="2091280"/>
                <a:ext cx="746235" cy="670505"/>
              </a:xfrm>
              <a:prstGeom prst="rect">
                <a:avLst/>
              </a:prstGeom>
              <a:blipFill rotWithShape="0">
                <a:blip r:embed="rId9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71904" y="2143308"/>
                <a:ext cx="98450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04" y="2143308"/>
                <a:ext cx="984500" cy="6705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7902" y="2746907"/>
                <a:ext cx="219445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02" y="2746907"/>
                <a:ext cx="2194458" cy="616964"/>
              </a:xfrm>
              <a:prstGeom prst="rect">
                <a:avLst/>
              </a:prstGeom>
              <a:blipFill rotWithShape="1">
                <a:blip r:embed="rId11"/>
                <a:stretch>
                  <a:fillRect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48652" y="2741220"/>
                <a:ext cx="98450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52" y="2741220"/>
                <a:ext cx="984500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3353" y="3363871"/>
                <a:ext cx="1750428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3" y="3363871"/>
                <a:ext cx="1750428" cy="615425"/>
              </a:xfrm>
              <a:prstGeom prst="rect">
                <a:avLst/>
              </a:prstGeom>
              <a:blipFill rotWithShape="1">
                <a:blip r:embed="rId13"/>
                <a:stretch>
                  <a:fillRect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123380" y="3363871"/>
                <a:ext cx="98450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380" y="3363871"/>
                <a:ext cx="984500" cy="67056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494" y="4049522"/>
                <a:ext cx="3371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0" dirty="0" smtClean="0"/>
                  <a:t>বা,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94" y="4049522"/>
                <a:ext cx="337141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447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444" y="4441414"/>
                <a:ext cx="3052885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বা</m:t>
                      </m:r>
                      <m:r>
                        <a:rPr lang="bn-BD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30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4" y="4441414"/>
                <a:ext cx="3052885" cy="37702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7370" y="5098686"/>
                <a:ext cx="2672120" cy="37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i="1" smtClean="0">
                          <a:latin typeface="Cambria Math"/>
                        </a:rPr>
                        <m:t>ব</m:t>
                      </m:r>
                      <m:r>
                        <a:rPr lang="bn-BD" b="0" i="1" smtClean="0">
                          <a:latin typeface="Cambria Math"/>
                        </a:rPr>
                        <m:t>া</m:t>
                      </m:r>
                      <m:r>
                        <a:rPr lang="bn-BD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70" y="5098686"/>
                <a:ext cx="2672120" cy="37863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7371" y="4743227"/>
                <a:ext cx="2548713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i="1" smtClean="0">
                          <a:latin typeface="Cambria Math"/>
                        </a:rPr>
                        <m:t>ব</m:t>
                      </m:r>
                      <m:r>
                        <a:rPr lang="bn-BD" b="0" i="1" smtClean="0">
                          <a:latin typeface="Cambria Math"/>
                        </a:rPr>
                        <m:t>া</m:t>
                      </m:r>
                      <m:r>
                        <a:rPr lang="bn-BD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30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60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71" y="4743227"/>
                <a:ext cx="2548713" cy="37702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090" y="5504598"/>
                <a:ext cx="21009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0" dirty="0" smtClean="0"/>
                  <a:t>বা,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90" y="5504598"/>
                <a:ext cx="2100995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2609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46744" y="5873930"/>
                <a:ext cx="4504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নির্ণেয় সমাধান সেট </a:t>
                </a:r>
                <a:r>
                  <a:rPr lang="en-US" sz="2400" b="0" dirty="0" smtClean="0"/>
                  <a:t>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</a:rPr>
                      <m:t>28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44" y="5873930"/>
                <a:ext cx="4504666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2030" t="-12000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1674" y="5833743"/>
                <a:ext cx="2100995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সমাধান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4" y="5833743"/>
                <a:ext cx="2100995" cy="37702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622181" y="840211"/>
            <a:ext cx="55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-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40144" y="90054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=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8568" y="1501414"/>
            <a:ext cx="55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-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1904" y="1646758"/>
            <a:ext cx="55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=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404139" y="2162132"/>
            <a:ext cx="55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-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3618112" y="2254464"/>
            <a:ext cx="55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=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351434" y="3471528"/>
            <a:ext cx="55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=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933051" y="2855334"/>
            <a:ext cx="55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=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2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01000" cy="579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6858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60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</a:t>
            </a:r>
            <a:endParaRPr lang="bn-IN" sz="6000" u="sng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১০মিনিট</a:t>
            </a:r>
            <a:r>
              <a:rPr lang="bn-BD" sz="2400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u="sng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2286000"/>
                <a:ext cx="6400800" cy="141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86000"/>
                <a:ext cx="6400800" cy="1415131"/>
              </a:xfrm>
              <a:prstGeom prst="rect">
                <a:avLst/>
              </a:prstGeom>
              <a:blipFill rotWithShape="0">
                <a:blip r:embed="rId2"/>
                <a:stretch>
                  <a:fillRect l="-2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7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673</TotalTime>
  <Words>256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Kailash</dc:creator>
  <cp:lastModifiedBy>Windows User</cp:lastModifiedBy>
  <cp:revision>135</cp:revision>
  <dcterms:created xsi:type="dcterms:W3CDTF">2006-08-16T00:00:00Z</dcterms:created>
  <dcterms:modified xsi:type="dcterms:W3CDTF">2021-01-03T17:19:34Z</dcterms:modified>
</cp:coreProperties>
</file>