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65" r:id="rId5"/>
    <p:sldId id="258" r:id="rId6"/>
    <p:sldId id="259" r:id="rId7"/>
    <p:sldId id="260" r:id="rId8"/>
    <p:sldId id="261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F9D5-1C4C-4890-B8BC-4638387AA00A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1B17A-EDFA-4021-80D0-E45AB184F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গফ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1B17A-EDFA-4021-80D0-E45AB184F2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আকাঈদ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ফিকহ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+mj-lt"/>
                <a:cs typeface="NikoshBAN" pitchFamily="2" charset="0"/>
              </a:rPr>
              <a:t>শিরোনাম</a:t>
            </a:r>
            <a:r>
              <a:rPr lang="en-US" dirty="0" smtClean="0">
                <a:latin typeface="+mj-lt"/>
                <a:cs typeface="NikoshBAN" pitchFamily="2" charset="0"/>
              </a:rPr>
              <a:t> : </a:t>
            </a:r>
            <a:r>
              <a:rPr lang="en-US" dirty="0" err="1" smtClean="0">
                <a:latin typeface="+mj-lt"/>
                <a:cs typeface="NikoshBAN" pitchFamily="2" charset="0"/>
              </a:rPr>
              <a:t>সালাত</a:t>
            </a:r>
            <a:r>
              <a:rPr lang="en-US" dirty="0" smtClean="0">
                <a:latin typeface="+mj-lt"/>
                <a:cs typeface="NikoshBAN" pitchFamily="2" charset="0"/>
              </a:rPr>
              <a:t> </a:t>
            </a:r>
            <a:r>
              <a:rPr lang="en-US" dirty="0" err="1" smtClean="0">
                <a:latin typeface="+mj-lt"/>
                <a:cs typeface="NikoshBAN" pitchFamily="2" charset="0"/>
              </a:rPr>
              <a:t>আদায়ের</a:t>
            </a:r>
            <a:r>
              <a:rPr lang="en-US" dirty="0" smtClean="0">
                <a:latin typeface="+mj-lt"/>
                <a:cs typeface="NikoshBAN" pitchFamily="2" charset="0"/>
              </a:rPr>
              <a:t> </a:t>
            </a:r>
            <a:r>
              <a:rPr lang="en-US" dirty="0" err="1" smtClean="0">
                <a:latin typeface="+mj-lt"/>
                <a:cs typeface="NikoshBAN" pitchFamily="2" charset="0"/>
              </a:rPr>
              <a:t>নিয়ম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পিড়িয়ডঃ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৪০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248150" y="3520281"/>
          <a:ext cx="647700" cy="685800"/>
        </p:xfrm>
        <a:graphic>
          <a:graphicData uri="http://schemas.openxmlformats.org/presentationml/2006/ole">
            <p:oleObj spid="_x0000_s1026" name="Packager Shell Object" showAsIcon="1" r:id="rId3" imgW="64800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রুকু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সিজদা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সিজদার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ধাপটি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তাকবীরে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তাহরীম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দাঁড়ানো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রুকু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7" descr="C:\Users\ASUS\Desktop\project -4\pry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495800"/>
            <a:ext cx="1676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		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		 -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জামাতে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 descr="C:\Users\ASUS\Desktop\project -4\pry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দৃশ্যটি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/>
          </a:p>
        </p:txBody>
      </p:sp>
      <p:pic>
        <p:nvPicPr>
          <p:cNvPr id="2050" name="Picture 2" descr="C:\Users\ASUS\Desktop\project -4\p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8900" y="2148681"/>
            <a:ext cx="3886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দাড়ানোর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SUS\Desktop\project -4\pp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2667000" cy="2971800"/>
          </a:xfrm>
          <a:prstGeom prst="rect">
            <a:avLst/>
          </a:prstGeom>
          <a:noFill/>
        </p:spPr>
      </p:pic>
      <p:pic>
        <p:nvPicPr>
          <p:cNvPr id="2051" name="Picture 3" descr="C:\Users\ASUS\Desktop\project -4\pry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86000"/>
            <a:ext cx="1905000" cy="2514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71600" y="548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486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তাকবীরে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তাহরীম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দাড়ানো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রুকু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ASUS\Desktop\project -4\pry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124200"/>
            <a:ext cx="2286000" cy="2057400"/>
          </a:xfrm>
          <a:prstGeom prst="rect">
            <a:avLst/>
          </a:prstGeom>
          <a:noFill/>
        </p:spPr>
      </p:pic>
      <p:pic>
        <p:nvPicPr>
          <p:cNvPr id="5" name="Picture 5" descr="C:\Users\ASUS\Desktop\project -4\pry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124200"/>
            <a:ext cx="2362200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579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রুকু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5715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রুকু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সিজদার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C:\Users\ASUS\Desktop\project -4\pr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2819400" cy="2438400"/>
          </a:xfrm>
          <a:prstGeom prst="rect">
            <a:avLst/>
          </a:prstGeom>
          <a:noFill/>
        </p:spPr>
      </p:pic>
      <p:pic>
        <p:nvPicPr>
          <p:cNvPr id="5" name="Picture 8" descr="C:\Users\ASUS\Desktop\project -4\pr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667000"/>
            <a:ext cx="1828800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5715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সিজদা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সালাতর</a:t>
            </a:r>
            <a:r>
              <a:rPr lang="en-US" dirty="0" smtClean="0"/>
              <a:t> </a:t>
            </a:r>
            <a:r>
              <a:rPr lang="en-US" dirty="0" err="1" smtClean="0"/>
              <a:t>কার্যাবলী</a:t>
            </a:r>
            <a:r>
              <a:rPr lang="en-US" dirty="0" smtClean="0"/>
              <a:t> </a:t>
            </a:r>
            <a:r>
              <a:rPr lang="en-US" dirty="0" err="1" smtClean="0"/>
              <a:t>আদায়ের</a:t>
            </a:r>
            <a:r>
              <a:rPr lang="en-US" dirty="0" smtClean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7" descr="C:\Users\ASUS\Desktop\project -4\pry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81200"/>
            <a:ext cx="2438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SUS\Desktop\project -4\pry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438400"/>
            <a:ext cx="327659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141</Words>
  <Application>Microsoft Office PowerPoint</Application>
  <PresentationFormat>On-screen Show (4:3)</PresentationFormat>
  <Paragraphs>37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নমুনা পাঠ</vt:lpstr>
      <vt:lpstr>শিখন ফল</vt:lpstr>
      <vt:lpstr>--</vt:lpstr>
      <vt:lpstr>দৃশ্যটি দেখ এবং ব্যাখ্যা কর</vt:lpstr>
      <vt:lpstr>সালাতে স্থান ও দাড়ানোর নিয়ম </vt:lpstr>
      <vt:lpstr>রুকু আদায়ের নিয়ম</vt:lpstr>
      <vt:lpstr>সিজদার নিয়ম</vt:lpstr>
      <vt:lpstr>ছবি দেখে পদ্ধতিগত  ভুল  বের কর</vt:lpstr>
      <vt:lpstr>মহিলাদের সালাত</vt:lpstr>
      <vt:lpstr>Slide 10</vt:lpstr>
      <vt:lpstr>মূল্যায়ন</vt:lpstr>
      <vt:lpstr>বাড়ির কাজ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নমুনা পাঠ</dc:title>
  <dc:creator>ASUS</dc:creator>
  <cp:lastModifiedBy>ASUS</cp:lastModifiedBy>
  <cp:revision>63</cp:revision>
  <dcterms:created xsi:type="dcterms:W3CDTF">2006-08-16T00:00:00Z</dcterms:created>
  <dcterms:modified xsi:type="dcterms:W3CDTF">2010-11-03T13:28:38Z</dcterms:modified>
</cp:coreProperties>
</file>