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3" r:id="rId5"/>
    <p:sldId id="259" r:id="rId6"/>
    <p:sldId id="264" r:id="rId7"/>
    <p:sldId id="260" r:id="rId8"/>
    <p:sldId id="265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00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44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38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3AA1-CACD-41AB-A3F0-B6DD0136ABD1}" type="datetimeFigureOut">
              <a:rPr lang="en-US" smtClean="0"/>
              <a:t>30-Jan-21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32E800-8683-488B-95C0-3CE36B96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36B6EC-82A1-46C8-9D30-FF4AC8712CC3}"/>
              </a:ext>
            </a:extLst>
          </p:cNvPr>
          <p:cNvSpPr/>
          <p:nvPr/>
        </p:nvSpPr>
        <p:spPr>
          <a:xfrm>
            <a:off x="9615914" y="1214652"/>
            <a:ext cx="134323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sz="80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sz="8800" b="1" cap="none" spc="0" dirty="0">
                <a:ln/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b="1" cap="none" spc="0" dirty="0">
              <a:ln/>
              <a:solidFill>
                <a:srgbClr val="0066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CADC1D-4BD3-4208-BB30-8BDC9C140CC0}"/>
              </a:ext>
            </a:extLst>
          </p:cNvPr>
          <p:cNvSpPr txBox="1"/>
          <p:nvPr/>
        </p:nvSpPr>
        <p:spPr>
          <a:xfrm>
            <a:off x="709684" y="682389"/>
            <a:ext cx="3234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r>
              <a:rPr lang="bn-IN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13C941-074A-48DD-B984-AC98C82045C4}"/>
              </a:ext>
            </a:extLst>
          </p:cNvPr>
          <p:cNvSpPr txBox="1"/>
          <p:nvPr/>
        </p:nvSpPr>
        <p:spPr>
          <a:xfrm>
            <a:off x="696036" y="4626591"/>
            <a:ext cx="3384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২   ৩</a:t>
            </a:r>
            <a:endParaRPr lang="en-US" sz="6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B7234F5A-9B14-4693-A4C4-32B762F2C5AD}"/>
              </a:ext>
            </a:extLst>
          </p:cNvPr>
          <p:cNvSpPr/>
          <p:nvPr/>
        </p:nvSpPr>
        <p:spPr>
          <a:xfrm>
            <a:off x="-95534" y="0"/>
            <a:ext cx="12287534" cy="6858000"/>
          </a:xfrm>
          <a:prstGeom prst="frame">
            <a:avLst>
              <a:gd name="adj1" fmla="val 473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33" y="401037"/>
            <a:ext cx="5740683" cy="57406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A8EF3C-68A6-4347-A8CB-A5F1541A76B6}"/>
              </a:ext>
            </a:extLst>
          </p:cNvPr>
          <p:cNvSpPr/>
          <p:nvPr/>
        </p:nvSpPr>
        <p:spPr>
          <a:xfrm>
            <a:off x="3571698" y="1845594"/>
            <a:ext cx="5486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27091856-B0B8-4219-A081-CC93097AB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B2F595-21F6-4419-A29B-580F213D7AC9}"/>
              </a:ext>
            </a:extLst>
          </p:cNvPr>
          <p:cNvSpPr txBox="1"/>
          <p:nvPr/>
        </p:nvSpPr>
        <p:spPr>
          <a:xfrm>
            <a:off x="1546123" y="927849"/>
            <a:ext cx="9099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 সংখ্যা গুলো হলোঃ ২২, ২৪, ২৬, ২৮, ৩০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987E39-8393-4D22-A4F1-1E7014ACBA06}"/>
              </a:ext>
            </a:extLst>
          </p:cNvPr>
          <p:cNvSpPr txBox="1"/>
          <p:nvPr/>
        </p:nvSpPr>
        <p:spPr>
          <a:xfrm>
            <a:off x="2209800" y="371610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বিজোড় সংখ্যাগুলো হলোঃ ২১, ২৩,২৫,২৭, ২৯,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281338" y="5858466"/>
            <a:ext cx="1228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674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22E736-4BEC-4878-8AEA-EAC1DF09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85801"/>
            <a:ext cx="4762500" cy="54864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FEF0DCE2-2EA0-4E93-9F45-F5B3268F09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813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63C1C7-7284-4BA4-878C-626BC02E54A6}"/>
              </a:ext>
            </a:extLst>
          </p:cNvPr>
          <p:cNvSpPr txBox="1"/>
          <p:nvPr/>
        </p:nvSpPr>
        <p:spPr>
          <a:xfrm>
            <a:off x="3483568" y="2091813"/>
            <a:ext cx="5589638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3040" y="4297680"/>
            <a:ext cx="3840480" cy="10620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মাহফুজার রহমান </a:t>
            </a:r>
            <a:r>
              <a:rPr lang="bn-IN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endParaRPr lang="en-US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মুকুন্দপুর গড়েয়াহাট </a:t>
            </a:r>
            <a:r>
              <a:rPr lang="bn-IN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 বি,                      </a:t>
            </a:r>
            <a:endParaRPr lang="en-US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কাহারোল, দিনাজপুর ।</a:t>
            </a:r>
            <a:endParaRPr lang="bn-BD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50520"/>
            <a:ext cx="3840480" cy="3840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2262" y="1943409"/>
            <a:ext cx="4953000" cy="341632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 প্রাক –প্রাথমিক </a:t>
            </a:r>
          </a:p>
          <a:p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 আমার বাংলা বই </a:t>
            </a:r>
          </a:p>
          <a:p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পাঠঃ বর্ণ </a:t>
            </a:r>
          </a:p>
          <a:p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পাঠ্যাংশঃ ফ,ভ,ম 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247239" y="5995100"/>
            <a:ext cx="1412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19748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281338" y="5858466"/>
            <a:ext cx="1228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  <p:pic>
        <p:nvPicPr>
          <p:cNvPr id="5" name="videoplayback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368349"/>
            <a:ext cx="10881360" cy="612130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67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C2D772-7D9F-434E-BB3E-5EFC593EC453}"/>
              </a:ext>
            </a:extLst>
          </p:cNvPr>
          <p:cNvSpPr txBox="1"/>
          <p:nvPr/>
        </p:nvSpPr>
        <p:spPr>
          <a:xfrm>
            <a:off x="4989871" y="1681316"/>
            <a:ext cx="2212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D182FD-F4A6-484F-AADC-763DC62C20C1}"/>
              </a:ext>
            </a:extLst>
          </p:cNvPr>
          <p:cNvSpPr txBox="1"/>
          <p:nvPr/>
        </p:nvSpPr>
        <p:spPr>
          <a:xfrm>
            <a:off x="3633020" y="3333136"/>
            <a:ext cx="4925961" cy="21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80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13800" smtClean="0">
                <a:latin typeface="NikoshBAN" panose="02000000000000000000" pitchFamily="2" charset="0"/>
                <a:cs typeface="NikoshBAN" panose="02000000000000000000" pitchFamily="2" charset="0"/>
              </a:rPr>
              <a:t>,ম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1A1D52-AE47-42B4-9F70-965085C1A038}"/>
              </a:ext>
            </a:extLst>
          </p:cNvPr>
          <p:cNvSpPr txBox="1"/>
          <p:nvPr/>
        </p:nvSpPr>
        <p:spPr>
          <a:xfrm>
            <a:off x="2984090" y="2610465"/>
            <a:ext cx="622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বর্ণগলো কি তোমরা বলতে পারবে?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6740" y="259080"/>
            <a:ext cx="11018520" cy="6339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218276" y="5858466"/>
            <a:ext cx="1221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246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82D9B8-A1A6-45DD-89E3-62CA00E4D0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98"/>
            </a:avLst>
          </a:prstGeom>
          <a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64234F-0CBB-4C97-B6F1-CF1B0942FDB2}"/>
              </a:ext>
            </a:extLst>
          </p:cNvPr>
          <p:cNvSpPr txBox="1"/>
          <p:nvPr/>
        </p:nvSpPr>
        <p:spPr>
          <a:xfrm>
            <a:off x="3035710" y="619432"/>
            <a:ext cx="61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মিল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EC1C6B-7599-4C9A-B303-4D4CC64CF036}"/>
              </a:ext>
            </a:extLst>
          </p:cNvPr>
          <p:cNvSpPr txBox="1"/>
          <p:nvPr/>
        </p:nvSpPr>
        <p:spPr>
          <a:xfrm>
            <a:off x="3035710" y="1388873"/>
            <a:ext cx="737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053AA5-5406-456F-B0C2-A44FF04D57F7}"/>
              </a:ext>
            </a:extLst>
          </p:cNvPr>
          <p:cNvSpPr txBox="1"/>
          <p:nvPr/>
        </p:nvSpPr>
        <p:spPr>
          <a:xfrm>
            <a:off x="7314216" y="1388873"/>
            <a:ext cx="10323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234041" y="5858466"/>
            <a:ext cx="1223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15415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5104 0.4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7.40741E-7 L 0.25078 -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2222 L 0.25547 0.09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0199 L 0.24036 -0.415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773 L 0.25338 -0.287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162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C012E732-0976-47F0-B12F-F35F7C039D5E}"/>
              </a:ext>
            </a:extLst>
          </p:cNvPr>
          <p:cNvSpPr/>
          <p:nvPr/>
        </p:nvSpPr>
        <p:spPr>
          <a:xfrm>
            <a:off x="486697" y="280219"/>
            <a:ext cx="11223522" cy="6120581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A1DC69-329D-427D-80A6-9810F0EE3BA8}"/>
              </a:ext>
            </a:extLst>
          </p:cNvPr>
          <p:cNvSpPr txBox="1"/>
          <p:nvPr/>
        </p:nvSpPr>
        <p:spPr>
          <a:xfrm>
            <a:off x="4734232" y="1576101"/>
            <a:ext cx="3244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71ADB1-7756-4CA3-9EA8-24F71E358A52}"/>
              </a:ext>
            </a:extLst>
          </p:cNvPr>
          <p:cNvSpPr txBox="1"/>
          <p:nvPr/>
        </p:nvSpPr>
        <p:spPr>
          <a:xfrm>
            <a:off x="2050026" y="3480619"/>
            <a:ext cx="8613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n          l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139448" y="5858466"/>
            <a:ext cx="1213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12322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C00F747C-0356-4295-8817-2515F5C576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3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1D168A-8F70-4B76-968E-0D561E10BE62}"/>
              </a:ext>
            </a:extLst>
          </p:cNvPr>
          <p:cNvSpPr txBox="1"/>
          <p:nvPr/>
        </p:nvSpPr>
        <p:spPr>
          <a:xfrm>
            <a:off x="545690" y="442452"/>
            <a:ext cx="845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colums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and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3E10AC-3E42-45D1-B481-E5AC185146DD}"/>
              </a:ext>
            </a:extLst>
          </p:cNvPr>
          <p:cNvSpPr txBox="1"/>
          <p:nvPr/>
        </p:nvSpPr>
        <p:spPr>
          <a:xfrm>
            <a:off x="1327354" y="2344993"/>
            <a:ext cx="1342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DA4D54-BD5B-4258-B195-7E8AE68574B2}"/>
              </a:ext>
            </a:extLst>
          </p:cNvPr>
          <p:cNvSpPr txBox="1"/>
          <p:nvPr/>
        </p:nvSpPr>
        <p:spPr>
          <a:xfrm>
            <a:off x="4572001" y="2271252"/>
            <a:ext cx="943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C7EDBE-D630-4A66-93C1-C597556D9FD5}"/>
              </a:ext>
            </a:extLst>
          </p:cNvPr>
          <p:cNvSpPr txBox="1"/>
          <p:nvPr/>
        </p:nvSpPr>
        <p:spPr>
          <a:xfrm>
            <a:off x="1415845" y="1017639"/>
            <a:ext cx="6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03A551-AB63-4F5C-A457-D17D70C58B57}"/>
              </a:ext>
            </a:extLst>
          </p:cNvPr>
          <p:cNvSpPr txBox="1"/>
          <p:nvPr/>
        </p:nvSpPr>
        <p:spPr>
          <a:xfrm>
            <a:off x="4454013" y="1150374"/>
            <a:ext cx="134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170979" y="5858466"/>
            <a:ext cx="1217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1939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-0.04954 L 0.26575 0.2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6019 L 0.28021 0.3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26511 0.1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6459 -0.2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5833 -0.43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219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79461315-7BEE-4C2A-9994-9071500A9B1E}"/>
              </a:ext>
            </a:extLst>
          </p:cNvPr>
          <p:cNvSpPr/>
          <p:nvPr/>
        </p:nvSpPr>
        <p:spPr>
          <a:xfrm>
            <a:off x="368710" y="398207"/>
            <a:ext cx="11194025" cy="5840362"/>
          </a:xfrm>
          <a:prstGeom prst="frame">
            <a:avLst>
              <a:gd name="adj1" fmla="val 843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79D8E1-8A2C-4323-B0C9-DB5FD7B05161}"/>
              </a:ext>
            </a:extLst>
          </p:cNvPr>
          <p:cNvSpPr txBox="1"/>
          <p:nvPr/>
        </p:nvSpPr>
        <p:spPr>
          <a:xfrm>
            <a:off x="3864078" y="1297857"/>
            <a:ext cx="356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E1D789-963D-4138-B819-D529B799F702}"/>
              </a:ext>
            </a:extLst>
          </p:cNvPr>
          <p:cNvSpPr txBox="1"/>
          <p:nvPr/>
        </p:nvSpPr>
        <p:spPr>
          <a:xfrm>
            <a:off x="3716594" y="2728453"/>
            <a:ext cx="480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404A7B-59E5-458D-BEBF-7A11495D77B0}"/>
              </a:ext>
            </a:extLst>
          </p:cNvPr>
          <p:cNvSpPr txBox="1"/>
          <p:nvPr/>
        </p:nvSpPr>
        <p:spPr>
          <a:xfrm>
            <a:off x="3185652" y="3598607"/>
            <a:ext cx="4925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০,২,৪,৬,৮?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297103" y="5858466"/>
            <a:ext cx="1229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22446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4501B1ED-2B29-4857-B295-29D752B7DA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97"/>
            </a:avLst>
          </a:prstGeom>
          <a:gradFill>
            <a:gsLst>
              <a:gs pos="73480">
                <a:srgbClr val="00FFFF"/>
              </a:gs>
              <a:gs pos="0">
                <a:srgbClr val="00FFFF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B9A532-FD2D-4A00-8578-35F2DF8BDC30}"/>
              </a:ext>
            </a:extLst>
          </p:cNvPr>
          <p:cNvSpPr txBox="1"/>
          <p:nvPr/>
        </p:nvSpPr>
        <p:spPr>
          <a:xfrm>
            <a:off x="2261420" y="398206"/>
            <a:ext cx="76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D4C517-3C0C-419F-AA67-A1ED67AF7596}"/>
              </a:ext>
            </a:extLst>
          </p:cNvPr>
          <p:cNvSpPr txBox="1"/>
          <p:nvPr/>
        </p:nvSpPr>
        <p:spPr>
          <a:xfrm>
            <a:off x="2545572" y="1044537"/>
            <a:ext cx="1076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8F158D-763C-41F4-9280-8C5505A9C817}"/>
              </a:ext>
            </a:extLst>
          </p:cNvPr>
          <p:cNvSpPr txBox="1"/>
          <p:nvPr/>
        </p:nvSpPr>
        <p:spPr>
          <a:xfrm>
            <a:off x="7591486" y="1044537"/>
            <a:ext cx="12978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234041" y="5858466"/>
            <a:ext cx="1223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সালাত আদায় করুন, সৎ কাজের আদেশ দিন ,অসৎ কাজ থেকে বিরত থাকুন, দেশ ও জাতীর কল্যাণে কাজ করুন । </a:t>
            </a:r>
          </a:p>
        </p:txBody>
      </p:sp>
    </p:spTree>
    <p:extLst>
      <p:ext uri="{BB962C8B-B14F-4D97-AF65-F5344CB8AC3E}">
        <p14:creationId xmlns:p14="http://schemas.microsoft.com/office/powerpoint/2010/main" val="16402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3516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33724 0.0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32149 0.1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2292 0.1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33424 0.2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10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339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Mahfuzar Rahman</cp:lastModifiedBy>
  <cp:revision>62</cp:revision>
  <dcterms:created xsi:type="dcterms:W3CDTF">2020-11-15T10:27:24Z</dcterms:created>
  <dcterms:modified xsi:type="dcterms:W3CDTF">2021-01-30T04:41:31Z</dcterms:modified>
</cp:coreProperties>
</file>