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58" r:id="rId3"/>
    <p:sldId id="263" r:id="rId4"/>
    <p:sldId id="260" r:id="rId5"/>
    <p:sldId id="262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5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3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DBD88-4A75-4887-AA0E-704E2314CD6B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DF212-7FEC-4B70-9251-B41081CC3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8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39640-4790-4385-965F-3AA1E96FC7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17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939640-4790-4385-965F-3AA1E96FC7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14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9634-292A-4CDF-AD29-9A143C79D00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885-8A13-457C-8347-B7F8171D9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31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9634-292A-4CDF-AD29-9A143C79D00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885-8A13-457C-8347-B7F8171D9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62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9634-292A-4CDF-AD29-9A143C79D00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885-8A13-457C-8347-B7F8171D9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89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9634-292A-4CDF-AD29-9A143C79D00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885-8A13-457C-8347-B7F8171D9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4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9634-292A-4CDF-AD29-9A143C79D00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885-8A13-457C-8347-B7F8171D9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0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9634-292A-4CDF-AD29-9A143C79D00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885-8A13-457C-8347-B7F8171D9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80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9634-292A-4CDF-AD29-9A143C79D00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885-8A13-457C-8347-B7F8171D9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5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9634-292A-4CDF-AD29-9A143C79D00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885-8A13-457C-8347-B7F8171D9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6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9634-292A-4CDF-AD29-9A143C79D00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885-8A13-457C-8347-B7F8171D9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54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9634-292A-4CDF-AD29-9A143C79D00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885-8A13-457C-8347-B7F8171D9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3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9634-292A-4CDF-AD29-9A143C79D00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C7885-8A13-457C-8347-B7F8171D9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7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A9634-292A-4CDF-AD29-9A143C79D005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C7885-8A13-457C-8347-B7F8171D9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40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633" y="74952"/>
            <a:ext cx="9397067" cy="52858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37293" y="1546777"/>
            <a:ext cx="669174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3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 সকাল </a:t>
            </a:r>
            <a:endParaRPr lang="en-US" sz="13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70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8" y="646176"/>
            <a:ext cx="11847225" cy="5489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72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69" y="1694689"/>
            <a:ext cx="11298797" cy="179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56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40864" y="1085088"/>
            <a:ext cx="30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বাড়ির</a:t>
            </a:r>
            <a:r>
              <a:rPr lang="en-US" sz="54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r>
              <a:rPr lang="en-US" sz="5400" dirty="0" smtClean="0">
                <a:solidFill>
                  <a:srgbClr val="0070C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sz="5400" dirty="0">
              <a:solidFill>
                <a:srgbClr val="0070C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4144" y="2962656"/>
            <a:ext cx="8753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</a:rPr>
              <a:t>কয়েকটি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সংক্রামক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রোগের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প্রাথমিক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লক্ষণসমূহ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জানবে</a:t>
            </a:r>
            <a:r>
              <a:rPr lang="en-US" sz="2800" dirty="0" smtClean="0">
                <a:solidFill>
                  <a:srgbClr val="002060"/>
                </a:solidFill>
              </a:rPr>
              <a:t>। 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11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390" y="119921"/>
            <a:ext cx="10493115" cy="55006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71232" y="1645920"/>
            <a:ext cx="27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বিদায়</a:t>
            </a:r>
            <a:r>
              <a:rPr lang="en-US" sz="96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sz="96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3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1" y="806147"/>
            <a:ext cx="925372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r>
              <a:rPr lang="en-US" sz="7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  <a:p>
            <a:r>
              <a:rPr lang="bn-IN" sz="44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সাইফুল ইসলাম। </a:t>
            </a:r>
          </a:p>
          <a:p>
            <a:r>
              <a:rPr lang="bn-IN" sz="44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শিক্ষক,</a:t>
            </a:r>
          </a:p>
          <a:p>
            <a:r>
              <a:rPr lang="bn-IN" sz="44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দক্ষিন জাওরানি সরকারি প্রাথমিক বিদ্যালয়।</a:t>
            </a:r>
          </a:p>
          <a:p>
            <a:r>
              <a:rPr lang="bn-IN" sz="44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হাতিবান্ধা, লালমনিরহাট।</a:t>
            </a:r>
          </a:p>
          <a:p>
            <a:endParaRPr lang="bn-IN" sz="4400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837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65" y="2840736"/>
            <a:ext cx="11178869" cy="151180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040" y="1344342"/>
            <a:ext cx="3632504" cy="75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62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582" y="463296"/>
            <a:ext cx="7114442" cy="5600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01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168" y="620240"/>
            <a:ext cx="6455923" cy="502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91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315" y="2157984"/>
            <a:ext cx="6169845" cy="19671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67712" y="853440"/>
            <a:ext cx="5388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</a:rPr>
              <a:t>আজকের</a:t>
            </a:r>
            <a:r>
              <a:rPr lang="en-US" sz="4400" dirty="0" smtClean="0">
                <a:solidFill>
                  <a:srgbClr val="002060"/>
                </a:solidFill>
              </a:rPr>
              <a:t> </a:t>
            </a:r>
            <a:r>
              <a:rPr lang="en-US" sz="5400" dirty="0" err="1" smtClean="0">
                <a:solidFill>
                  <a:srgbClr val="002060"/>
                </a:solidFill>
              </a:rPr>
              <a:t>পাঠঃ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91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23" y="560832"/>
            <a:ext cx="11626074" cy="3755136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23" y="4315968"/>
            <a:ext cx="3691018" cy="597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79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558709"/>
            <a:ext cx="10219244" cy="531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87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464" y="1450848"/>
            <a:ext cx="9178232" cy="341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98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37</Words>
  <Application>Microsoft Office PowerPoint</Application>
  <PresentationFormat>Widescreen</PresentationFormat>
  <Paragraphs>12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Nikosh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DAKHIN JAORANI GPS</dc:creator>
  <cp:lastModifiedBy>DAKHIN JAORANI GPS</cp:lastModifiedBy>
  <cp:revision>8</cp:revision>
  <dcterms:created xsi:type="dcterms:W3CDTF">2021-01-26T14:20:18Z</dcterms:created>
  <dcterms:modified xsi:type="dcterms:W3CDTF">2021-01-27T16:17:43Z</dcterms:modified>
</cp:coreProperties>
</file>