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4" r:id="rId15"/>
    <p:sldId id="275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D2260-E255-4F63-876D-FDF40EF19CCF}" type="datetimeFigureOut">
              <a:rPr lang="en-US" smtClean="0"/>
              <a:t>28-Jan-21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07F6D-9BF6-4FD4-8F06-81DABF4A1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19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ADE80-1DC8-4544-B585-2AF4862474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5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E621-53B4-4C55-9C2C-FD63A786CFD4}" type="datetimeFigureOut">
              <a:rPr lang="en-US" smtClean="0"/>
              <a:t>28-Jan-21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AA51-ABE2-45C5-B9B6-DD37FB32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3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E621-53B4-4C55-9C2C-FD63A786CFD4}" type="datetimeFigureOut">
              <a:rPr lang="en-US" smtClean="0"/>
              <a:t>28-Jan-21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AA51-ABE2-45C5-B9B6-DD37FB32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1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E621-53B4-4C55-9C2C-FD63A786CFD4}" type="datetimeFigureOut">
              <a:rPr lang="en-US" smtClean="0"/>
              <a:t>28-Jan-21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AA51-ABE2-45C5-B9B6-DD37FB32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5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E621-53B4-4C55-9C2C-FD63A786CFD4}" type="datetimeFigureOut">
              <a:rPr lang="en-US" smtClean="0"/>
              <a:t>28-Jan-21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AA51-ABE2-45C5-B9B6-DD37FB32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6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E621-53B4-4C55-9C2C-FD63A786CFD4}" type="datetimeFigureOut">
              <a:rPr lang="en-US" smtClean="0"/>
              <a:t>28-Jan-21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AA51-ABE2-45C5-B9B6-DD37FB32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4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E621-53B4-4C55-9C2C-FD63A786CFD4}" type="datetimeFigureOut">
              <a:rPr lang="en-US" smtClean="0"/>
              <a:t>28-Jan-21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AA51-ABE2-45C5-B9B6-DD37FB32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4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E621-53B4-4C55-9C2C-FD63A786CFD4}" type="datetimeFigureOut">
              <a:rPr lang="en-US" smtClean="0"/>
              <a:t>28-Jan-21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AA51-ABE2-45C5-B9B6-DD37FB32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8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E621-53B4-4C55-9C2C-FD63A786CFD4}" type="datetimeFigureOut">
              <a:rPr lang="en-US" smtClean="0"/>
              <a:t>28-Jan-21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AA51-ABE2-45C5-B9B6-DD37FB32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5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E621-53B4-4C55-9C2C-FD63A786CFD4}" type="datetimeFigureOut">
              <a:rPr lang="en-US" smtClean="0"/>
              <a:t>28-Jan-21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AA51-ABE2-45C5-B9B6-DD37FB32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1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E621-53B4-4C55-9C2C-FD63A786CFD4}" type="datetimeFigureOut">
              <a:rPr lang="en-US" smtClean="0"/>
              <a:t>28-Jan-21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AA51-ABE2-45C5-B9B6-DD37FB32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8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E621-53B4-4C55-9C2C-FD63A786CFD4}" type="datetimeFigureOut">
              <a:rPr lang="en-US" smtClean="0"/>
              <a:t>28-Jan-21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AA51-ABE2-45C5-B9B6-DD37FB32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6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2E621-53B4-4C55-9C2C-FD63A786CFD4}" type="datetimeFigureOut">
              <a:rPr lang="en-US" smtClean="0"/>
              <a:t>28-Jan-21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AA51-ABE2-45C5-B9B6-DD37FB32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9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0486" y="308473"/>
            <a:ext cx="6257580" cy="144655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224" y="2052624"/>
            <a:ext cx="4708105" cy="439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19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9863" y="154127"/>
            <a:ext cx="4162567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2" y="985124"/>
            <a:ext cx="4817659" cy="45120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039" y="1053364"/>
            <a:ext cx="5722961" cy="4512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711" y="5565442"/>
            <a:ext cx="4546412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গাড়ির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চললে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57313" y="5656053"/>
            <a:ext cx="4546412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আবর্জনা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ডাস্টবিনে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ফেললে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73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9863" y="99535"/>
            <a:ext cx="4162567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107" y="1100355"/>
            <a:ext cx="5490949" cy="44269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711" y="5565442"/>
            <a:ext cx="4546412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গাড়ির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সাইকেলে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চললে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1174" y="5527079"/>
            <a:ext cx="4546412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লাগালে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930532"/>
            <a:ext cx="6096571" cy="4648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2511" y="5063320"/>
            <a:ext cx="5186150" cy="4776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5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894" y="484742"/>
            <a:ext cx="1032280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</a:p>
          <a:p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 দলঃ শাপলা</a:t>
            </a:r>
            <a:endParaRPr lang="en-US" sz="54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দূষণের 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 দলঃ রজনীগন্ধা</a:t>
            </a:r>
            <a:endParaRPr lang="en-US" sz="54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দুষণ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রোধের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97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9637" y="58071"/>
            <a:ext cx="6180464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নীচুস্বরে পাঠঃ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34604" y="6034613"/>
            <a:ext cx="6180464" cy="64633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বিজ্ঞান বইয়ের </a:t>
            </a:r>
            <a:r>
              <a:rPr lang="en-GB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৪১</a:t>
            </a:r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 পড়। 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881" y="1196566"/>
            <a:ext cx="3343275" cy="45743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637" y="1196566"/>
            <a:ext cx="3771900" cy="457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6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83189" y="322941"/>
            <a:ext cx="5398265" cy="1200329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bn-BD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23" y="2048895"/>
            <a:ext cx="7084666" cy="581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23" y="3155545"/>
            <a:ext cx="7547211" cy="647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77923" y="4484329"/>
            <a:ext cx="7724632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দুষিত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শ্বাস-প্রশ্বাসের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………..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296636" y="1801504"/>
            <a:ext cx="2047164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ধোয়া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32944" y="3027726"/>
            <a:ext cx="1401169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দুষণ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92000" y="4470681"/>
            <a:ext cx="2047164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হৃদরোগের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54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86 -4.07407E-6 L -0.83386 0.0328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406" y="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22 2.22222E-6 L -0.61485 0.0155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10" y="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44444E-6 L -0.47955 -4.44444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161" y="2484552"/>
            <a:ext cx="10675511" cy="19389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বাড়ির </a:t>
            </a:r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আশেপাশের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উপায়ে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দুষণ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1775" y="485235"/>
            <a:ext cx="5640636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</a:t>
            </a:r>
            <a:r>
              <a:rPr lang="bn-BD" sz="7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bn-BD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88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989" y="793044"/>
            <a:ext cx="9331287" cy="51064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64375" y="2809301"/>
            <a:ext cx="3249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55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178629" y="751114"/>
            <a:ext cx="4920342" cy="1719943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b="1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7543" y="2645229"/>
            <a:ext cx="8534400" cy="3293209"/>
          </a:xfrm>
          <a:prstGeom prst="rect">
            <a:avLst/>
          </a:prstGeom>
          <a:noFill/>
          <a:ln w="76200">
            <a:solidFill>
              <a:srgbClr val="CC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মাহবুব আলম</a:t>
            </a:r>
          </a:p>
          <a:p>
            <a:pPr algn="ctr"/>
            <a:r>
              <a:rPr lang="bn-BD" sz="4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মুনসেফপুর সরকারি প্রাথমিক বিদ্যালয়</a:t>
            </a:r>
          </a:p>
          <a:p>
            <a:pPr algn="ctr"/>
            <a:r>
              <a:rPr lang="bn-BD" sz="4400" dirty="0" smtClean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রুপদিয়া, সদর, যশোর</a:t>
            </a:r>
          </a:p>
          <a:p>
            <a:pPr algn="ctr"/>
            <a:r>
              <a:rPr lang="en-US" sz="32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</a:t>
            </a:r>
            <a:r>
              <a:rPr lang="en-US" sz="32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ahbub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_35@</a:t>
            </a:r>
            <a:r>
              <a:rPr lang="en-US" sz="32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yahoo.com</a:t>
            </a:r>
            <a:endParaRPr lang="bn-BD" sz="3200" dirty="0" smtClean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063" y="2754085"/>
            <a:ext cx="1053193" cy="124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297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4526" y="2310966"/>
            <a:ext cx="8993875" cy="3662541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3য়</a:t>
            </a:r>
            <a:endParaRPr lang="bn-BD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বিজ্ঞান</a:t>
            </a:r>
            <a:endParaRPr lang="en-US" sz="4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৬</a:t>
            </a:r>
            <a:endParaRPr lang="bn-BD" sz="4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9581" y="518614"/>
            <a:ext cx="5254388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504" y="2415653"/>
            <a:ext cx="2786205" cy="33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171" y="1550582"/>
            <a:ext cx="10546595" cy="267765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৫.৪.১.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বায়ুদূষণ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রোধের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78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8021" y="436728"/>
            <a:ext cx="7010003" cy="107990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1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1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উপযোগী পরিবেশ সৃষ্টি</a:t>
            </a:r>
            <a:r>
              <a:rPr lang="bn-BD" sz="49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dirty="0">
                <a:solidFill>
                  <a:prstClr val="black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/>
            </a:r>
            <a:br>
              <a:rPr lang="en-US" sz="6000" dirty="0">
                <a:solidFill>
                  <a:prstClr val="black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52383" y="3571881"/>
            <a:ext cx="561786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https://www.youtube.com/watch?v=sAKyhfxxr7s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9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2548"/>
            <a:ext cx="5486400" cy="42010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072" y="1162548"/>
            <a:ext cx="6130119" cy="42010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8143" y="5472752"/>
            <a:ext cx="4490114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ভাটার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ধোয়া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8222" y="5568289"/>
            <a:ext cx="457313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পোড়ানোর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ধোয়া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2759" y="126832"/>
            <a:ext cx="4162567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2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759" y="126832"/>
            <a:ext cx="4162567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3" y="1039717"/>
            <a:ext cx="5500047" cy="44876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517" y="1039717"/>
            <a:ext cx="5586484" cy="44876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653" y="5609231"/>
            <a:ext cx="5322626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আবর্জনা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ফেলা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109" y="5650175"/>
            <a:ext cx="5459106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পায়খানা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90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759" y="126832"/>
            <a:ext cx="4162567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" y="1026069"/>
            <a:ext cx="4843021" cy="45695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8055" y="5663823"/>
            <a:ext cx="3759959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ধুমপানের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ধোয়া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2001" y="5609241"/>
            <a:ext cx="4995076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ফেললে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197" y="1026069"/>
            <a:ext cx="6077803" cy="447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87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7829"/>
            <a:ext cx="5813946" cy="436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43953" y="0"/>
            <a:ext cx="4162567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7088" y="5449459"/>
            <a:ext cx="3759959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মশার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কয়েলর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ধোয়া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107" y="871941"/>
            <a:ext cx="5386104" cy="44506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73117" y="5449459"/>
            <a:ext cx="3759959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কীটনাশক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স্প্রে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02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181</Words>
  <Application>Microsoft Office PowerPoint</Application>
  <PresentationFormat>Widescreen</PresentationFormat>
  <Paragraphs>53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   শ্রেণি উপযোগী পরিবেশ সৃষ্টি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11</cp:revision>
  <dcterms:created xsi:type="dcterms:W3CDTF">2021-01-27T06:06:53Z</dcterms:created>
  <dcterms:modified xsi:type="dcterms:W3CDTF">2021-01-28T13:56:06Z</dcterms:modified>
</cp:coreProperties>
</file>