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7" r:id="rId2"/>
    <p:sldId id="259" r:id="rId3"/>
    <p:sldId id="261" r:id="rId4"/>
    <p:sldId id="268" r:id="rId5"/>
    <p:sldId id="264" r:id="rId6"/>
    <p:sldId id="281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30" autoAdjust="0"/>
    <p:restoredTop sz="95382" autoAdjust="0"/>
  </p:normalViewPr>
  <p:slideViewPr>
    <p:cSldViewPr>
      <p:cViewPr varScale="1">
        <p:scale>
          <a:sx n="71" d="100"/>
          <a:sy n="71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D715-DA71-40F8-A39B-64E991D0E6A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59AD5-43A7-4A2E-B8FA-B16DD53C2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59AD5-43A7-4A2E-B8FA-B16DD53C2B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DEAEA5-14D7-46EF-8832-828A1803E691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0B8D3B-9D20-427D-8102-8C13CB70F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পুিি্্েে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8991600" cy="3200400"/>
          </a:xfrm>
          <a:prstGeom prst="rect">
            <a:avLst/>
          </a:prstGeom>
        </p:spPr>
      </p:pic>
      <p:pic>
        <p:nvPicPr>
          <p:cNvPr id="6" name="Picture 5" descr="download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4419600"/>
            <a:ext cx="61722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bn-IN" dirty="0" smtClean="0"/>
              <a:t>শিক্ষানবিস পদ্ধতি</a:t>
            </a:r>
            <a:br>
              <a:rPr lang="bn-IN" dirty="0" smtClean="0"/>
            </a:br>
            <a:r>
              <a:rPr lang="bn-IN" sz="3200" dirty="0" smtClean="0"/>
              <a:t>কাজের কৌশল শিখানোর পদ্ধতিই হলো এই পদ্ধতি</a:t>
            </a:r>
            <a:endParaRPr lang="en-US" sz="3200" dirty="0"/>
          </a:p>
        </p:txBody>
      </p:sp>
      <p:pic>
        <p:nvPicPr>
          <p:cNvPr id="4" name="Content Placeholder 3" descr="th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590800"/>
            <a:ext cx="77724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কোচিং পদ্ধতি</a:t>
            </a:r>
            <a:endParaRPr lang="en-US" dirty="0"/>
          </a:p>
        </p:txBody>
      </p:sp>
      <p:pic>
        <p:nvPicPr>
          <p:cNvPr id="8" name="Content Placeholder 7" descr="Coaching training pic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3058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বক্তৃতা পদ্ধতি</a:t>
            </a:r>
            <a:endParaRPr lang="en-US" dirty="0"/>
          </a:p>
        </p:txBody>
      </p:sp>
      <p:pic>
        <p:nvPicPr>
          <p:cNvPr id="4" name="Content Placeholder 3" descr="Boktrita train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761999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/>
          <a:lstStyle/>
          <a:p>
            <a:r>
              <a:rPr lang="bn-IN" dirty="0" smtClean="0"/>
              <a:t>সেমিনার</a:t>
            </a:r>
            <a:endParaRPr lang="en-US" dirty="0"/>
          </a:p>
        </p:txBody>
      </p:sp>
      <p:pic>
        <p:nvPicPr>
          <p:cNvPr id="4" name="Content Placeholder 3" descr="group wor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3820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অভিনয় পদ্ধতি</a:t>
            </a:r>
            <a:endParaRPr lang="en-US" dirty="0"/>
          </a:p>
        </p:txBody>
      </p:sp>
      <p:pic>
        <p:nvPicPr>
          <p:cNvPr id="4" name="Content Placeholder 3" descr="KUMA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3058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অনলাইন পদ্ধতি</a:t>
            </a:r>
            <a:endParaRPr lang="en-US" dirty="0"/>
          </a:p>
        </p:txBody>
      </p:sp>
      <p:pic>
        <p:nvPicPr>
          <p:cNvPr id="4" name="Content Placeholder 3" descr="Home Bank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447800"/>
            <a:ext cx="807719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প্রশিক্ষণের ২টি কাজ দেখাও</a:t>
            </a:r>
            <a:endParaRPr lang="en-US" dirty="0"/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2200"/>
            <a:ext cx="8534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দলগত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৪টি দলে ভাগ হয়ে প্রশিক্ষণের অভিণয় পদ্ধতিটি দেখাও</a:t>
            </a:r>
            <a:endParaRPr lang="en-US" dirty="0"/>
          </a:p>
        </p:txBody>
      </p:sp>
      <p:pic>
        <p:nvPicPr>
          <p:cNvPr id="4" name="Picture 3" descr="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57462"/>
            <a:ext cx="8382000" cy="3690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মূল্যায়ণ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প্রশিক্ষণ কঠিন,কাজ সহজ -ব্যাখ্যা কর ।</a:t>
            </a:r>
            <a:endParaRPr lang="en-US" dirty="0"/>
          </a:p>
        </p:txBody>
      </p:sp>
      <p:pic>
        <p:nvPicPr>
          <p:cNvPr id="4" name="Picture 3" descr="পপপপ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62212"/>
            <a:ext cx="8229600" cy="3862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প্রশিক্ষণের মৌলিক কাজ গুলো এ্যাসাইনমেন্ট করে আনবে ।</a:t>
            </a:r>
            <a:endParaRPr lang="en-US" dirty="0"/>
          </a:p>
        </p:txBody>
      </p:sp>
      <p:pic>
        <p:nvPicPr>
          <p:cNvPr id="4" name="Picture 3" descr="ww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7848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68680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3600" dirty="0" smtClean="0"/>
              <a:t>শিক্ষক</a:t>
            </a:r>
          </a:p>
          <a:p>
            <a:pPr algn="ctr">
              <a:buNone/>
            </a:pPr>
            <a:r>
              <a:rPr lang="bn-IN" sz="2800" dirty="0" smtClean="0"/>
              <a:t>মোহাম্মদ মজিবুর রহমান</a:t>
            </a:r>
          </a:p>
          <a:p>
            <a:pPr algn="ctr">
              <a:buNone/>
            </a:pPr>
            <a:r>
              <a:rPr lang="bn-IN" sz="2800" dirty="0" smtClean="0"/>
              <a:t>প্রভাষক, ব্যবস্থাপনা</a:t>
            </a:r>
          </a:p>
          <a:p>
            <a:pPr algn="ctr">
              <a:buNone/>
            </a:pPr>
            <a:r>
              <a:rPr lang="bn-IN" sz="2800" dirty="0" smtClean="0"/>
              <a:t>সরকারি আদর্শ মহাবিদ্যালয়</a:t>
            </a:r>
          </a:p>
          <a:p>
            <a:pPr algn="ctr">
              <a:buNone/>
            </a:pPr>
            <a:r>
              <a:rPr lang="bn-IN" sz="2800" dirty="0" smtClean="0"/>
              <a:t>ঝিনাইগাতি,শেরপুর ।</a:t>
            </a:r>
          </a:p>
          <a:p>
            <a:pPr algn="ctr">
              <a:buNone/>
            </a:pPr>
            <a:r>
              <a:rPr lang="bn-IN" sz="2800" smtClean="0"/>
              <a:t>সেল-০১৭১২৮৫৮৩৪৯</a:t>
            </a:r>
            <a:endParaRPr lang="en-US" sz="2800" dirty="0"/>
          </a:p>
        </p:txBody>
      </p:sp>
      <p:pic>
        <p:nvPicPr>
          <p:cNvPr id="5" name="Content Placeholder 4" descr="mozibor sir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000" y="1524000"/>
            <a:ext cx="2438400" cy="3352800"/>
          </a:xfrm>
        </p:spPr>
      </p:pic>
      <p:pic>
        <p:nvPicPr>
          <p:cNvPr id="6" name="Picture 5" descr="a2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0"/>
            <a:ext cx="130492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ধন্যবাদ </a:t>
            </a:r>
            <a:endParaRPr lang="en-US" dirty="0"/>
          </a:p>
        </p:txBody>
      </p:sp>
      <p:pic>
        <p:nvPicPr>
          <p:cNvPr id="4" name="Content Placeholder 3" descr="pexels-photo-462118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1698624"/>
            <a:ext cx="8382000" cy="4397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3600" dirty="0" smtClean="0"/>
              <a:t>শ্রেণি ও বিষয়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শ্রেনিঃ দ্বাদশ</a:t>
            </a:r>
          </a:p>
          <a:p>
            <a:pPr>
              <a:buNone/>
            </a:pPr>
            <a:r>
              <a:rPr lang="bn-IN" dirty="0" smtClean="0"/>
              <a:t>শাঁখাঃ ব্যবসায় শিক্ষা</a:t>
            </a:r>
          </a:p>
          <a:p>
            <a:pPr>
              <a:buNone/>
            </a:pPr>
            <a:r>
              <a:rPr lang="bn-IN" dirty="0" smtClean="0"/>
              <a:t>বিষয়ঃ ব্যবসায় সংগঠন ও ব্যবস্থাপনা-২য় পত্র</a:t>
            </a:r>
          </a:p>
          <a:p>
            <a:pPr>
              <a:buNone/>
            </a:pPr>
            <a:r>
              <a:rPr lang="bn-IN" dirty="0" smtClean="0"/>
              <a:t>পাঠদান সময়ঃ ৫০ মিনিট</a:t>
            </a:r>
            <a:endParaRPr lang="en-US" dirty="0"/>
          </a:p>
        </p:txBody>
      </p:sp>
      <p:pic>
        <p:nvPicPr>
          <p:cNvPr id="4" name="Picture 3" descr="bb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52400"/>
            <a:ext cx="1857375" cy="1066800"/>
          </a:xfrm>
          <a:prstGeom prst="rect">
            <a:avLst/>
          </a:prstGeom>
        </p:spPr>
      </p:pic>
      <p:pic>
        <p:nvPicPr>
          <p:cNvPr id="5" name="Picture 4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7600"/>
            <a:ext cx="8763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এসো নীচের ছবি গুলো লক্ষ্য করি--</a:t>
            </a:r>
            <a:endParaRPr lang="en-US" dirty="0"/>
          </a:p>
        </p:txBody>
      </p:sp>
      <p:pic>
        <p:nvPicPr>
          <p:cNvPr id="4" name="Content Placeholder 3" descr="th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4038600" cy="4876800"/>
          </a:xfrm>
        </p:spPr>
      </p:pic>
      <p:pic>
        <p:nvPicPr>
          <p:cNvPr id="5" name="Picture 4" descr="th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0"/>
            <a:ext cx="3886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3000"/>
            <a:ext cx="9144000" cy="2019300"/>
          </a:xfrm>
        </p:spPr>
        <p:txBody>
          <a:bodyPr>
            <a:noAutofit/>
          </a:bodyPr>
          <a:lstStyle/>
          <a:p>
            <a:pPr algn="ctr"/>
            <a:r>
              <a:rPr lang="bn-IN" sz="4000" dirty="0" smtClean="0"/>
              <a:t>আজকের পাঠ</a:t>
            </a:r>
            <a:br>
              <a:rPr lang="bn-IN" sz="4000" dirty="0" smtClean="0"/>
            </a:br>
            <a:r>
              <a:rPr lang="bn-IN" sz="4000" dirty="0" smtClean="0"/>
              <a:t/>
            </a:r>
            <a:br>
              <a:rPr lang="bn-IN" sz="4000" dirty="0" smtClean="0"/>
            </a:br>
            <a:r>
              <a:rPr lang="bn-IN" sz="4000" dirty="0" smtClean="0"/>
              <a:t>অধ্যায় ৫ম,প্রশিক্ষন</a:t>
            </a:r>
            <a:endParaRPr lang="en-US" sz="4000" dirty="0"/>
          </a:p>
        </p:txBody>
      </p:sp>
      <p:pic>
        <p:nvPicPr>
          <p:cNvPr id="3" name="Picture 2" descr="business org 2nd 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166937"/>
            <a:ext cx="1904999" cy="3243263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4038600" y="2895600"/>
            <a:ext cx="22860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16383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2400" dirty="0" smtClean="0"/>
              <a:t>শিক্ষার্থীরা পাঠশেষে-------</a:t>
            </a:r>
          </a:p>
          <a:p>
            <a:pPr>
              <a:buNone/>
            </a:pPr>
            <a:r>
              <a:rPr lang="bn-IN" sz="2000" dirty="0" smtClean="0"/>
              <a:t>প্রশিক্ষণ বলতে কী বুঝায় বলতে পারবে</a:t>
            </a:r>
          </a:p>
          <a:p>
            <a:pPr>
              <a:buNone/>
            </a:pPr>
            <a:r>
              <a:rPr lang="bn-IN" sz="2000" dirty="0" smtClean="0"/>
              <a:t>প্রশিক্ষণের গুরুত্ত্ব বর্ণনা করতে পারবে</a:t>
            </a:r>
          </a:p>
          <a:p>
            <a:pPr>
              <a:buNone/>
            </a:pPr>
            <a:r>
              <a:rPr lang="bn-IN" sz="2000" dirty="0" smtClean="0"/>
              <a:t>বিভিন্ন প্রকার প্রশিক্ষণের পদ্ধতি ব্যা্খ্যা করতে পরবে</a:t>
            </a:r>
            <a:endParaRPr lang="en-US" sz="2000" dirty="0"/>
          </a:p>
        </p:txBody>
      </p:sp>
      <p:pic>
        <p:nvPicPr>
          <p:cNvPr id="4" name="Picture 3" descr="nil akas o kas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0"/>
            <a:ext cx="86868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প্রশিক্ষন কী ---------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কর্মীর কাজের দক্ষতা বৃ্দ্ধির জন্য তত্ত্বগত জ্ঞানের পশাপাশি হাতে- কলমে শিক্ষাদানের আনুষ্ঠানিক প্রয়াসকে প্রশিক্ষণ </a:t>
            </a:r>
            <a:r>
              <a:rPr lang="bn-IN" dirty="0" smtClean="0"/>
              <a:t>বলে  </a:t>
            </a:r>
            <a:r>
              <a:rPr lang="bn-IN" dirty="0" smtClean="0"/>
              <a:t>।</a:t>
            </a:r>
            <a:endParaRPr lang="en-US" dirty="0"/>
          </a:p>
        </p:txBody>
      </p:sp>
      <p:pic>
        <p:nvPicPr>
          <p:cNvPr id="4" name="Picture 3" descr="pp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86037"/>
            <a:ext cx="8686800" cy="3738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প্রশিক্ষণের গুরুত্ব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১।দক্ষতা বৃ্দ্ধি</a:t>
            </a:r>
          </a:p>
          <a:p>
            <a:pPr>
              <a:buNone/>
            </a:pPr>
            <a:r>
              <a:rPr lang="bn-IN" dirty="0" smtClean="0"/>
              <a:t>২।কাজের সাথে পরিচয়করণ</a:t>
            </a:r>
          </a:p>
          <a:p>
            <a:pPr>
              <a:buNone/>
            </a:pPr>
            <a:r>
              <a:rPr lang="bn-IN" dirty="0" smtClean="0"/>
              <a:t>৩।যথাযথ নির্দেশনা প্রদান</a:t>
            </a:r>
          </a:p>
          <a:p>
            <a:pPr>
              <a:buNone/>
            </a:pPr>
            <a:r>
              <a:rPr lang="bn-IN" dirty="0" smtClean="0"/>
              <a:t>৪।পরোক্ষ ব্যয় হ্রাস</a:t>
            </a:r>
          </a:p>
          <a:p>
            <a:pPr>
              <a:buNone/>
            </a:pPr>
            <a:r>
              <a:rPr lang="bn-IN" dirty="0" smtClean="0"/>
              <a:t>৫।নবতর ছিন্তা-চেতনার উন্নয়ন</a:t>
            </a:r>
          </a:p>
          <a:p>
            <a:pPr>
              <a:buNone/>
            </a:pPr>
            <a:r>
              <a:rPr lang="bn-IN" dirty="0" smtClean="0"/>
              <a:t>৬।অঘঠন ও ক্ষয়ক্ষতির মাত্রা হ্রাস</a:t>
            </a:r>
          </a:p>
          <a:p>
            <a:pPr>
              <a:buNone/>
            </a:pPr>
            <a:r>
              <a:rPr lang="bn-IN" dirty="0" smtClean="0"/>
              <a:t>৭।শ্রম অসন্তুস হ্রাস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বিভিন্ন প্রকার প্রশিক্ষণের বর্ণনা--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n-IN" dirty="0" smtClean="0"/>
              <a:t>ক)কাজের মাধ্যমে প্রশিক্ষণ</a:t>
            </a:r>
          </a:p>
          <a:p>
            <a:pPr>
              <a:buNone/>
            </a:pPr>
            <a:r>
              <a:rPr lang="bn-IN" dirty="0" smtClean="0"/>
              <a:t>১।</a:t>
            </a:r>
            <a:r>
              <a:rPr lang="bn-IN" sz="2800" dirty="0" smtClean="0"/>
              <a:t>শিক্ষানবিশ প্রশিক্ষন</a:t>
            </a:r>
          </a:p>
          <a:p>
            <a:pPr>
              <a:buNone/>
            </a:pPr>
            <a:r>
              <a:rPr lang="bn-IN" sz="2800" dirty="0" smtClean="0"/>
              <a:t>২।পদ পরিবর্তন</a:t>
            </a:r>
          </a:p>
          <a:p>
            <a:pPr>
              <a:buNone/>
            </a:pPr>
            <a:r>
              <a:rPr lang="bn-IN" sz="2800" dirty="0" smtClean="0"/>
              <a:t>৩।প্রবেশনা পদ্ধতি</a:t>
            </a:r>
          </a:p>
          <a:p>
            <a:pPr>
              <a:buNone/>
            </a:pPr>
            <a:r>
              <a:rPr lang="bn-IN" sz="2800" dirty="0" smtClean="0"/>
              <a:t>৪। কোচিং</a:t>
            </a:r>
          </a:p>
          <a:p>
            <a:pPr>
              <a:buNone/>
            </a:pPr>
            <a:r>
              <a:rPr lang="bn-IN" sz="2800" dirty="0" smtClean="0"/>
              <a:t>৫।ওব্জারবিং মেথড</a:t>
            </a:r>
          </a:p>
          <a:p>
            <a:pPr>
              <a:buNone/>
            </a:pPr>
            <a:r>
              <a:rPr lang="bn-IN" sz="2800" dirty="0" smtClean="0"/>
              <a:t>খ)</a:t>
            </a:r>
            <a:r>
              <a:rPr lang="bn-IN" dirty="0" smtClean="0"/>
              <a:t> কাজের বাইরে প্রশিক্ষন</a:t>
            </a:r>
          </a:p>
          <a:p>
            <a:pPr>
              <a:buNone/>
            </a:pPr>
            <a:r>
              <a:rPr lang="bn-IN" sz="2800" dirty="0" smtClean="0"/>
              <a:t>১।বক্তৃতা পদ্ধতি</a:t>
            </a:r>
          </a:p>
          <a:p>
            <a:pPr>
              <a:buNone/>
            </a:pPr>
            <a:r>
              <a:rPr lang="bn-IN" sz="2800" dirty="0" smtClean="0"/>
              <a:t>২।আলোচনা পদ্ধতি</a:t>
            </a:r>
          </a:p>
          <a:p>
            <a:pPr>
              <a:buNone/>
            </a:pPr>
            <a:r>
              <a:rPr lang="bn-IN" sz="2800" dirty="0" smtClean="0"/>
              <a:t>৩।সেমিনার</a:t>
            </a:r>
          </a:p>
          <a:p>
            <a:pPr>
              <a:buNone/>
            </a:pPr>
            <a:r>
              <a:rPr lang="bn-IN" sz="2800" dirty="0" smtClean="0"/>
              <a:t>৪।অধিবেশন</a:t>
            </a:r>
          </a:p>
          <a:p>
            <a:pPr>
              <a:buNone/>
            </a:pPr>
            <a:r>
              <a:rPr lang="bn-IN" sz="2800" dirty="0" smtClean="0"/>
              <a:t>৫।ঘটনা পদ্ধতি</a:t>
            </a:r>
          </a:p>
          <a:p>
            <a:pPr>
              <a:buNone/>
            </a:pPr>
            <a:r>
              <a:rPr lang="bn-IN" sz="2800" dirty="0" smtClean="0"/>
              <a:t>৬।ওয়ারকশপ</a:t>
            </a:r>
          </a:p>
          <a:p>
            <a:pPr>
              <a:buNone/>
            </a:pPr>
            <a:r>
              <a:rPr lang="bn-IN" sz="2800" dirty="0" smtClean="0"/>
              <a:t>৭।নাট্যাভিনয়</a:t>
            </a:r>
          </a:p>
          <a:p>
            <a:pPr>
              <a:buNone/>
            </a:pPr>
            <a:r>
              <a:rPr lang="bn-IN" sz="2800" dirty="0" smtClean="0"/>
              <a:t>৮।অনলাইন শিক্ষা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256</TotalTime>
  <Words>227</Words>
  <Application>Microsoft Office PowerPoint</Application>
  <PresentationFormat>On-screen Show (4:3)</PresentationFormat>
  <Paragraphs>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Slide 1</vt:lpstr>
      <vt:lpstr>পরিচিতি</vt:lpstr>
      <vt:lpstr>শ্রেণি ও বিষয়</vt:lpstr>
      <vt:lpstr>এসো নীচের ছবি গুলো লক্ষ্য করি--</vt:lpstr>
      <vt:lpstr>আজকের পাঠ  অধ্যায় ৫ম,প্রশিক্ষন</vt:lpstr>
      <vt:lpstr>শিখনফল</vt:lpstr>
      <vt:lpstr>প্রশিক্ষন কী ---------</vt:lpstr>
      <vt:lpstr>প্রশিক্ষণের গুরুত্ব</vt:lpstr>
      <vt:lpstr>বিভিন্ন প্রকার প্রশিক্ষণের বর্ণনা--</vt:lpstr>
      <vt:lpstr>শিক্ষানবিস পদ্ধতি কাজের কৌশল শিখানোর পদ্ধতিই হলো এই পদ্ধতি</vt:lpstr>
      <vt:lpstr>কোচিং পদ্ধতি</vt:lpstr>
      <vt:lpstr>বক্তৃতা পদ্ধতি</vt:lpstr>
      <vt:lpstr>সেমিনার</vt:lpstr>
      <vt:lpstr>অভিনয় পদ্ধতি</vt:lpstr>
      <vt:lpstr>অনলাইন পদ্ধতি</vt:lpstr>
      <vt:lpstr>একক কাজ</vt:lpstr>
      <vt:lpstr>দলগত কাজ</vt:lpstr>
      <vt:lpstr>মূল্যায়ণ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49</cp:revision>
  <dcterms:created xsi:type="dcterms:W3CDTF">2021-01-29T03:52:03Z</dcterms:created>
  <dcterms:modified xsi:type="dcterms:W3CDTF">2021-01-29T09:00:13Z</dcterms:modified>
</cp:coreProperties>
</file>