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70" r:id="rId6"/>
    <p:sldId id="259" r:id="rId7"/>
    <p:sldId id="261" r:id="rId8"/>
    <p:sldId id="265" r:id="rId9"/>
    <p:sldId id="263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328291"/>
            <a:ext cx="91440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287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7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287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49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709"/>
            <a:ext cx="9144000" cy="9541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পিচ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মি.মি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বৃত্তাকার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স্কেলের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লঘিষ্ঠ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গণন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1919853"/>
                <a:ext cx="9144000" cy="493814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উত্তরঃ</a:t>
                </a:r>
              </a:p>
              <a:p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দেওয়া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, 	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যন্ত্রের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পিচ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			= ১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মি.মি</a:t>
                </a:r>
                <a:endParaRPr lang="en-US" sz="2800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বৃত্তাকার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স্কেলের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ভাগ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সংখ্যা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 	= ১০০</a:t>
                </a:r>
              </a:p>
              <a:p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	 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লঘিষ্ঠ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গণন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			= ?</a:t>
                </a:r>
              </a:p>
              <a:p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আমরা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জানি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,</a:t>
                </a:r>
              </a:p>
              <a:p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>
                    <a:latin typeface="NikoshBAN" pitchFamily="2" charset="0"/>
                    <a:cs typeface="NikoshBAN" pitchFamily="2" charset="0"/>
                  </a:rPr>
                  <a:t>লঘিষ্ঠ</a:t>
                </a:r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গণন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sz="2800" b="1" baseline="-25000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	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  <m:t>𝑷𝒊𝒕𝒄𝒉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/>
                          <m:t>Number</m:t>
                        </m:r>
                        <m:r>
                          <m:rPr>
                            <m:nor/>
                          </m:rPr>
                          <a:rPr lang="en-US" sz="2800" b="1"/>
                          <m:t> </m:t>
                        </m:r>
                        <m:r>
                          <m:rPr>
                            <m:nor/>
                          </m:rPr>
                          <a:rPr lang="en-US" sz="2800" b="1"/>
                          <m:t>of</m:t>
                        </m:r>
                        <m:r>
                          <m:rPr>
                            <m:nor/>
                          </m:rPr>
                          <a:rPr lang="en-US" sz="2800" b="1"/>
                          <m:t> </m:t>
                        </m:r>
                        <m:r>
                          <m:rPr>
                            <m:nor/>
                          </m:rPr>
                          <a:rPr lang="en-US" sz="2800" b="1"/>
                          <m:t>round</m:t>
                        </m:r>
                        <m:r>
                          <m:rPr>
                            <m:nor/>
                          </m:rPr>
                          <a:rPr lang="en-US" sz="2800" b="1"/>
                          <m:t> </m:t>
                        </m:r>
                        <m:r>
                          <m:rPr>
                            <m:nor/>
                          </m:rPr>
                          <a:rPr lang="en-US" sz="2800" b="1"/>
                          <m:t>scales</m:t>
                        </m:r>
                      </m:den>
                    </m:f>
                  </m:oMath>
                </a14:m>
                <a:endParaRPr lang="en-US" sz="2800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	</a:t>
                </a:r>
              </a:p>
              <a:p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		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cs typeface="NikoshBAN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			= ০.০১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মি.মি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লঘিষ্ঠ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গণন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= ০.০১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মি.মি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.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19853"/>
                <a:ext cx="9144000" cy="493814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819400" y="1219200"/>
            <a:ext cx="3352800" cy="533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855"/>
            <a:ext cx="9144000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ক্যালিপার্স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দন্ডের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স্ক্রু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গজের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নিমোক্ত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দ্বয়ের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27" y="1295400"/>
            <a:ext cx="9144000" cy="283154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ক্যালিপার্স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দন্ডের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 = M + V × V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L	=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দন্ডের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	=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Vernier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সমপাতন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	V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C 	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Vernier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ধ্রুবক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275746"/>
            <a:ext cx="9144000" cy="25545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স্ক্রু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গজের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 = L + C × L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, 	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 	=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	C 	=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বৃত্তাকার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স্কেলের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	=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লঘিষ্ঠ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গণন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09600"/>
            <a:ext cx="51816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276600"/>
            <a:ext cx="9144000" cy="25545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যন্তের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প্রাধান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মি.মি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Vernier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সমপাতন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Vernier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ধ্রুবক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0.1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মি.মি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দন্ডের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রৈখিক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মি.মি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বৃত্তাকার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স্কেলের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হলে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লঘিষ্ঠ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গণন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0.01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মি.মি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0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990600"/>
            <a:ext cx="9067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1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52399"/>
            <a:ext cx="9144000" cy="13104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0"/>
            <a:ext cx="3278446" cy="3345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10000" y="2057400"/>
            <a:ext cx="5105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উমর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ফারুক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	   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),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	   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বিএসসি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),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এমএসসি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আমানুল্লাহ্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বিদ্যানিকেতন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বিরামপুর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নং-০১৭৩৭৫৪৫৩২২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faruk</a:t>
            </a:r>
            <a:r>
              <a:rPr lang="en-US" sz="2000" dirty="0" smtClean="0">
                <a:latin typeface="+mj-lt"/>
                <a:cs typeface="NikoshBAN" pitchFamily="2" charset="0"/>
              </a:rPr>
              <a:t>5266ucc24@gmail.com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70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686800" cy="221599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3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13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514600"/>
            <a:ext cx="6705600" cy="415498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		</a:t>
            </a:r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endParaRPr lang="en-US" sz="4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en-US" sz="4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		</a:t>
            </a:r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	</a:t>
            </a:r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</a:t>
            </a:r>
            <a:endParaRPr lang="en-US" sz="4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		৫০ </a:t>
            </a:r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		</a:t>
            </a:r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০/০1/২০২১  </a:t>
            </a:r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71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"/>
            <a:ext cx="7772400" cy="264687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6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886200"/>
            <a:ext cx="9144000" cy="20621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Vernier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ধ্রুবক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Vernier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ধ্রুবক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লঘিষ্ট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গণন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ক্যালিপার্স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স্ক্রু-গজ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b="1" dirty="0">
              <a:ln>
                <a:solidFill>
                  <a:schemeClr val="bg1"/>
                </a:solidFill>
              </a:ln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34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" y="0"/>
            <a:ext cx="9144000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নিমোক্ত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!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5800"/>
            <a:ext cx="3886200" cy="281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838201"/>
            <a:ext cx="4343400" cy="2590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85800" y="3733800"/>
            <a:ext cx="26670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ফিট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স্কেল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271800" y="3747650"/>
            <a:ext cx="2881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55" y="4648200"/>
            <a:ext cx="6934200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638800"/>
            <a:ext cx="66294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স্কেল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86600" y="4495800"/>
            <a:ext cx="2057400" cy="762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পরিমাপ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086600" y="5638800"/>
            <a:ext cx="2057400" cy="685800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71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9" y="34636"/>
            <a:ext cx="8839200" cy="156966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সুক্ষ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ব্যাবহার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5410200" cy="396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410200" y="2118014"/>
            <a:ext cx="3733800" cy="313978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81000" y="6019800"/>
            <a:ext cx="3429000" cy="533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ক্যালিপার্স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38800" y="5715000"/>
            <a:ext cx="2971800" cy="7620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স্ক্রু-গজ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40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1"/>
            <a:ext cx="8610600" cy="14465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8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8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962400"/>
            <a:ext cx="9144000" cy="186204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1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যন্ত্রপাতি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96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709"/>
            <a:ext cx="899160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ক্লিপটি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নিমোক্ত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!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910682"/>
              </p:ext>
            </p:extLst>
          </p:nvPr>
        </p:nvGraphicFramePr>
        <p:xfrm>
          <a:off x="3657600" y="1219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12192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1600200"/>
            <a:ext cx="2133600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438400"/>
            <a:ext cx="89154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Vernier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ধ্রুবক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Vernier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ধ্রুবক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লঘিষ্ট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গণন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810000"/>
            <a:ext cx="9144000" cy="10772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Vernier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ধ্রুবকঃ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স্কেলের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Vernier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স্কেলের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একভাগ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পার্থক্যকেই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Vernier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ধ্রুবক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প্রকা্শ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00" y="5078667"/>
                <a:ext cx="9067800" cy="1779333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Vernier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ধ্রুবক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3200" baseline="-25000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𝑆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যেখানে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    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S =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মূল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স্কেল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পাঠ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					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Vernier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ভাগ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সংখ্যা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078667"/>
                <a:ext cx="9067800" cy="17793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498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636" y="34636"/>
                <a:ext cx="9144000" cy="899670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লঘিষ্ঠ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গণন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sz="3600" baseline="-25000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𝑃𝑖𝑡𝑐</m:t>
                        </m:r>
                        <m:r>
                          <a:rPr lang="en-US" sz="3600" b="0" i="1" smtClean="0">
                            <a:latin typeface="Cambria Math"/>
                            <a:cs typeface="Times New Roman" pitchFamily="18" charset="0"/>
                          </a:rPr>
                          <m:t>h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/>
                          <m:t>Number</m:t>
                        </m:r>
                        <m:r>
                          <m:rPr>
                            <m:nor/>
                          </m:rPr>
                          <a:rPr lang="en-US" sz="3600"/>
                          <m:t> </m:t>
                        </m:r>
                        <m:r>
                          <m:rPr>
                            <m:nor/>
                          </m:rPr>
                          <a:rPr lang="en-US" sz="3600"/>
                          <m:t>of</m:t>
                        </m:r>
                        <m:r>
                          <m:rPr>
                            <m:nor/>
                          </m:rPr>
                          <a:rPr lang="en-US" sz="3600"/>
                          <m:t> </m:t>
                        </m:r>
                        <m:r>
                          <m:rPr>
                            <m:nor/>
                          </m:rPr>
                          <a:rPr lang="en-US" sz="3600"/>
                          <m:t>round</m:t>
                        </m:r>
                        <m:r>
                          <m:rPr>
                            <m:nor/>
                          </m:rPr>
                          <a:rPr lang="en-US" sz="3600"/>
                          <m:t> </m:t>
                        </m:r>
                        <m:r>
                          <m:rPr>
                            <m:nor/>
                          </m:rPr>
                          <a:rPr lang="en-US" sz="3600"/>
                          <m:t>scales</m:t>
                        </m:r>
                      </m:den>
                    </m:f>
                  </m:oMath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6" y="34636"/>
                <a:ext cx="9144000" cy="8996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743200" y="1295400"/>
            <a:ext cx="31242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514600"/>
            <a:ext cx="91440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প্রাধান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স্কেলের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৯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Vernier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স্কেলের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Vernier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ধ্রুবক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27" y="3657600"/>
                <a:ext cx="9144000" cy="301608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NikoshBAN" pitchFamily="2" charset="0"/>
                    <a:cs typeface="NikoshBAN" pitchFamily="2" charset="0"/>
                  </a:rPr>
                  <a:t>উত্তরঃ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আমরা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জানি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প্রধান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স্কেলের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এক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ভাগ</a:t>
                </a:r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= ১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মি.মি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.</a:t>
                </a:r>
              </a:p>
              <a:p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⸫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Vernier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স্কেলের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	 ১০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ভাগ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সমান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প্রধান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স্কেলের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	 ৯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ভাগ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” 		১	”        		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  <a:cs typeface="NikoshBAN" pitchFamily="2" charset="0"/>
                          </a:rPr>
                          <m:t>৯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  <a:cs typeface="NikoshBAN" pitchFamily="2" charset="0"/>
                          </a:rPr>
                          <m:t>১০</m:t>
                        </m:r>
                      </m:den>
                    </m:f>
                    <m:r>
                      <a:rPr lang="en-US" sz="2800" b="1" i="1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2800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						= ০.৯০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মি.মি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.</a:t>
                </a:r>
              </a:p>
              <a:p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⸫ </a:t>
                </a:r>
                <a:r>
                  <a:rPr lang="en-US" sz="2800" b="1" dirty="0" err="1" smtClean="0">
                    <a:latin typeface="Times New Roman" pitchFamily="18" charset="0"/>
                    <a:cs typeface="Times New Roman" pitchFamily="18" charset="0"/>
                  </a:rPr>
                  <a:t>Vernier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ধ্রুবক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	= ( ১ – ০.৯০) </a:t>
                </a:r>
              </a:p>
              <a:p>
                <a:r>
                  <a:rPr lang="en-US" sz="2800" b="1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		= ০.১০ </a:t>
                </a:r>
                <a:r>
                  <a:rPr lang="en-US" sz="2800" b="1" dirty="0" err="1" smtClean="0">
                    <a:latin typeface="NikoshBAN" pitchFamily="2" charset="0"/>
                    <a:cs typeface="NikoshBAN" pitchFamily="2" charset="0"/>
                  </a:rPr>
                  <a:t>মি.মি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" y="3657600"/>
                <a:ext cx="9144000" cy="30160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950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316</Words>
  <Application>Microsoft Office PowerPoint</Application>
  <PresentationFormat>On-screen Show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FARUK</dc:creator>
  <cp:lastModifiedBy>Windows User</cp:lastModifiedBy>
  <cp:revision>53</cp:revision>
  <dcterms:created xsi:type="dcterms:W3CDTF">2006-08-16T00:00:00Z</dcterms:created>
  <dcterms:modified xsi:type="dcterms:W3CDTF">2021-01-30T14:15:45Z</dcterms:modified>
</cp:coreProperties>
</file>