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82" r:id="rId8"/>
    <p:sldId id="277" r:id="rId9"/>
    <p:sldId id="276" r:id="rId10"/>
    <p:sldId id="278" r:id="rId11"/>
    <p:sldId id="279" r:id="rId12"/>
    <p:sldId id="280" r:id="rId13"/>
    <p:sldId id="258" r:id="rId14"/>
    <p:sldId id="281" r:id="rId15"/>
    <p:sldId id="259" r:id="rId16"/>
    <p:sldId id="263" r:id="rId17"/>
    <p:sldId id="270" r:id="rId18"/>
  </p:sldIdLst>
  <p:sldSz cx="13258800" cy="77724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E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86" y="30"/>
      </p:cViewPr>
      <p:guideLst>
        <p:guide orient="horz" pos="2448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414482"/>
            <a:ext cx="1126998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4404360"/>
            <a:ext cx="928116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2630" y="311257"/>
            <a:ext cx="298323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940" y="311257"/>
            <a:ext cx="872871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994487"/>
            <a:ext cx="11269980" cy="154368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3294275"/>
            <a:ext cx="1126998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1813560"/>
            <a:ext cx="5855970" cy="51294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890" y="1813560"/>
            <a:ext cx="5855970" cy="51294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739795"/>
            <a:ext cx="585827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" y="2464859"/>
            <a:ext cx="5858273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7" y="1739795"/>
            <a:ext cx="5860574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7" y="2464859"/>
            <a:ext cx="5860574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3258800" cy="7772400"/>
          </a:xfrm>
          <a:prstGeom prst="frame">
            <a:avLst>
              <a:gd name="adj1" fmla="val 3676"/>
            </a:avLst>
          </a:prstGeom>
          <a:ln w="381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3258800" cy="7772400"/>
          </a:xfrm>
          <a:prstGeom prst="frame">
            <a:avLst>
              <a:gd name="adj1" fmla="val 4044"/>
            </a:avLst>
          </a:prstGeom>
          <a:solidFill>
            <a:schemeClr val="accent2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309457"/>
            <a:ext cx="4362054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309457"/>
            <a:ext cx="7412038" cy="66335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1" y="1626447"/>
            <a:ext cx="4362054" cy="5316538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5440680"/>
            <a:ext cx="795528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94478"/>
            <a:ext cx="7955280" cy="466344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6082983"/>
            <a:ext cx="7955280" cy="912177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311256"/>
            <a:ext cx="11932920" cy="12954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813560"/>
            <a:ext cx="11932920" cy="5129425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7203864"/>
            <a:ext cx="41986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85175" y="808938"/>
            <a:ext cx="9144000" cy="1067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numCol="1">
            <a:prstTxWarp prst="textTriangleInverted">
              <a:avLst/>
            </a:prstTxWarp>
          </a:bodyPr>
          <a:lstStyle>
            <a:lvl1pPr algn="ctr" defTabSz="1201704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smtClean="0">
                <a:solidFill>
                  <a:srgbClr val="578439"/>
                </a:solidFill>
              </a:rPr>
              <a:t>আজকের মাল্টিমিডিয়া ক্লাসে</a:t>
            </a:r>
            <a:endParaRPr lang="en-GB" sz="5400" dirty="0">
              <a:solidFill>
                <a:srgbClr val="57843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9501" y="1980032"/>
            <a:ext cx="4651111" cy="911088"/>
          </a:xfrm>
          <a:prstGeom prst="homePlate">
            <a:avLst/>
          </a:prstGeom>
          <a:solidFill>
            <a:srgbClr val="FFC000"/>
          </a:solidFill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</a:rPr>
              <a:t>তোমাদেরকে</a:t>
            </a:r>
            <a:endParaRPr lang="en-GB" dirty="0">
              <a:ln>
                <a:solidFill>
                  <a:srgbClr val="00B05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0612" y="2132848"/>
            <a:ext cx="3169475" cy="106755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 smtClean="0">
                <a:solidFill>
                  <a:srgbClr val="6BEB93"/>
                </a:solidFill>
              </a:rPr>
              <a:t>স্বাগত</a:t>
            </a:r>
            <a:endParaRPr lang="en-GB" sz="8800" dirty="0">
              <a:solidFill>
                <a:srgbClr val="6BEB93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38802" y="2272810"/>
            <a:ext cx="2927684" cy="106755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জানাচ্ছি</a:t>
            </a:r>
            <a:endParaRPr lang="en-GB" sz="54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65" y="3147478"/>
            <a:ext cx="5811094" cy="411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9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3688"/>
            <a:ext cx="5811094" cy="411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3688"/>
            <a:ext cx="6893402" cy="411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3855" y="533400"/>
            <a:ext cx="124968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দুষণের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1036694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27526"/>
              </p:ext>
            </p:extLst>
          </p:nvPr>
        </p:nvGraphicFramePr>
        <p:xfrm>
          <a:off x="228600" y="1447800"/>
          <a:ext cx="12801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0"/>
              </a:tblGrid>
              <a:tr h="598714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                  </a:t>
                      </a:r>
                      <a:r>
                        <a:rPr lang="en-US" sz="6000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itchFamily="2" charset="0"/>
                          <a:cs typeface="NikoshBAN" pitchFamily="2" charset="0"/>
                        </a:rPr>
                        <a:t>দুষণের</a:t>
                      </a:r>
                      <a:r>
                        <a:rPr lang="en-US" sz="6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6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প্রাণীর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মৃতদেহ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ফেললে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2.পুকুর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নদীর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তীরে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কাঁচা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লেট্রিন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প্রাণীর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মলমূত্রের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3.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পুকুর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নদীর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গরু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ছাগল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মহিষ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ধৌত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4.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কলকারখানা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হাসপাতালের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বর্জ্র্য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ফেললে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4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5.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রোগীর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জামা-কাপড়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নদীর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ধুইলে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6.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কীটনাশক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মিশলে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92964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দুষিতপানি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89420"/>
              </p:ext>
            </p:extLst>
          </p:nvPr>
        </p:nvGraphicFramePr>
        <p:xfrm>
          <a:off x="457200" y="2362200"/>
          <a:ext cx="12420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0600"/>
              </a:tblGrid>
              <a:tr h="79688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                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দুষিতপানি</a:t>
                      </a: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ব্যবহারের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ক্ষতিকর</a:t>
                      </a: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প্রভাব</a:t>
                      </a: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8824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ü"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পাতলা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পায়খানা,ডায়রিয়া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আমাশয়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কলেরা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জন্ডিস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টায়ফয়েড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রোগ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8824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ü"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দুষিত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গোসল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চর্ম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রোগ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8824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ü"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দুষিত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জামা-কাপড়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ধুইলে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সেগুলো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দ্রুত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নষ্ট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8824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ü"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দুষিত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জলজ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পেতে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8824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ü"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কল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কারখানায়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দুষিত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ব্যাবহার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যন্ত্রপাতি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দ্রুত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নষ্ট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0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838200"/>
            <a:ext cx="469136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4773457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71530"/>
            <a:ext cx="755046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11734800" cy="60952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রোগঃ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হাত-মুখ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ধোয়া-মোছা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72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7814"/>
            <a:ext cx="4769070" cy="661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4037"/>
            <a:ext cx="4876800" cy="67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2">
              <a:alphaModFix amt="3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2648" y="4114800"/>
            <a:ext cx="10453503" cy="1754326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875" y="533400"/>
            <a:ext cx="3171061" cy="1107996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40"/>
          <a:stretch/>
        </p:blipFill>
        <p:spPr>
          <a:xfrm>
            <a:off x="4038600" y="914400"/>
            <a:ext cx="5953627" cy="58223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5800" y="1371600"/>
            <a:ext cx="3287582" cy="1228029"/>
          </a:xfrm>
          <a:prstGeom prst="round2DiagRect">
            <a:avLst/>
          </a:prstGeom>
          <a:noFill/>
          <a:ln>
            <a:noFill/>
          </a:ln>
        </p:spPr>
        <p:txBody>
          <a:bodyPr/>
          <a:lstStyle>
            <a:lvl1pPr algn="ctr" defTabSz="1201704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smtClean="0">
                <a:solidFill>
                  <a:schemeClr val="bg1"/>
                </a:solidFill>
              </a:rPr>
              <a:t>সাথে থাকার জন্য সবাইকে ধন্যবাদ। 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5" y="5791201"/>
            <a:ext cx="13232525" cy="198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144" y="3351837"/>
            <a:ext cx="5279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আমীন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কাইতকোনা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Aft>
                <a:spcPts val="600"/>
              </a:spcAft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০১৭১৬১৮৪৭৩৪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7968" y="664178"/>
            <a:ext cx="2892558" cy="936022"/>
          </a:xfrm>
          <a:prstGeom prst="flowChartTerminator">
            <a:avLst/>
          </a:prstGeom>
          <a:solidFill>
            <a:srgbClr val="FFC00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85725" tIns="42863" rIns="85725" bIns="4286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43" y="1214955"/>
            <a:ext cx="2002971" cy="200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31" y="1130800"/>
            <a:ext cx="1828800" cy="21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7543800" y="3490188"/>
            <a:ext cx="49661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</a:p>
          <a:p>
            <a:pPr algn="ctr"/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06491"/>
              </p:ext>
            </p:extLst>
          </p:nvPr>
        </p:nvGraphicFramePr>
        <p:xfrm>
          <a:off x="5181600" y="2971800"/>
          <a:ext cx="1905000" cy="160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971800"/>
                        <a:ext cx="1905000" cy="160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3400" y="836874"/>
            <a:ext cx="45897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0"/>
          <a:stretch/>
        </p:blipFill>
        <p:spPr bwMode="auto">
          <a:xfrm>
            <a:off x="761999" y="3139440"/>
            <a:ext cx="1146535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evron 1"/>
          <p:cNvSpPr/>
          <p:nvPr/>
        </p:nvSpPr>
        <p:spPr>
          <a:xfrm>
            <a:off x="762000" y="838200"/>
            <a:ext cx="381000" cy="6096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1127760" y="838200"/>
            <a:ext cx="381000" cy="6096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752593" y="807720"/>
            <a:ext cx="2209807" cy="76200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9867"/>
              <a:gd name="connsiteY0" fmla="*/ 5600 h 10000"/>
              <a:gd name="connsiteX1" fmla="*/ 1867 w 9867"/>
              <a:gd name="connsiteY1" fmla="*/ 0 h 10000"/>
              <a:gd name="connsiteX2" fmla="*/ 7867 w 9867"/>
              <a:gd name="connsiteY2" fmla="*/ 0 h 10000"/>
              <a:gd name="connsiteX3" fmla="*/ 9867 w 9867"/>
              <a:gd name="connsiteY3" fmla="*/ 5000 h 10000"/>
              <a:gd name="connsiteX4" fmla="*/ 7867 w 9867"/>
              <a:gd name="connsiteY4" fmla="*/ 10000 h 10000"/>
              <a:gd name="connsiteX5" fmla="*/ 1867 w 9867"/>
              <a:gd name="connsiteY5" fmla="*/ 10000 h 10000"/>
              <a:gd name="connsiteX6" fmla="*/ 0 w 9867"/>
              <a:gd name="connsiteY6" fmla="*/ 5600 h 10000"/>
              <a:gd name="connsiteX0" fmla="*/ 0 w 9797"/>
              <a:gd name="connsiteY0" fmla="*/ 5200 h 10000"/>
              <a:gd name="connsiteX1" fmla="*/ 1689 w 9797"/>
              <a:gd name="connsiteY1" fmla="*/ 0 h 10000"/>
              <a:gd name="connsiteX2" fmla="*/ 7770 w 9797"/>
              <a:gd name="connsiteY2" fmla="*/ 0 h 10000"/>
              <a:gd name="connsiteX3" fmla="*/ 9797 w 9797"/>
              <a:gd name="connsiteY3" fmla="*/ 5000 h 10000"/>
              <a:gd name="connsiteX4" fmla="*/ 7770 w 9797"/>
              <a:gd name="connsiteY4" fmla="*/ 10000 h 10000"/>
              <a:gd name="connsiteX5" fmla="*/ 1689 w 9797"/>
              <a:gd name="connsiteY5" fmla="*/ 10000 h 10000"/>
              <a:gd name="connsiteX6" fmla="*/ 0 w 9797"/>
              <a:gd name="connsiteY6" fmla="*/ 52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7" h="10000">
                <a:moveTo>
                  <a:pt x="0" y="5200"/>
                </a:moveTo>
                <a:lnTo>
                  <a:pt x="1689" y="0"/>
                </a:lnTo>
                <a:lnTo>
                  <a:pt x="7770" y="0"/>
                </a:lnTo>
                <a:lnTo>
                  <a:pt x="9797" y="5000"/>
                </a:lnTo>
                <a:lnTo>
                  <a:pt x="7770" y="10000"/>
                </a:lnTo>
                <a:lnTo>
                  <a:pt x="1689" y="10000"/>
                </a:lnTo>
                <a:lnTo>
                  <a:pt x="0" y="520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43096" y="89633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70C0"/>
                </a:solidFill>
                <a:latin typeface="Shorif Shishir Unicode" panose="02000506000000020003" pitchFamily="2" charset="0"/>
                <a:cs typeface="Shorif Shishir Unicode" panose="02000506000000020003" pitchFamily="2" charset="0"/>
              </a:rPr>
              <a:t>শিখনফল</a:t>
            </a:r>
            <a:endParaRPr lang="en-GB" sz="3200" dirty="0">
              <a:solidFill>
                <a:srgbClr val="0070C0"/>
              </a:solidFill>
              <a:latin typeface="Shorif Shishir Unicode" panose="02000506000000020003" pitchFamily="2" charset="0"/>
              <a:cs typeface="Shorif Shishir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4701"/>
              </p:ext>
            </p:extLst>
          </p:nvPr>
        </p:nvGraphicFramePr>
        <p:xfrm>
          <a:off x="1295400" y="1752600"/>
          <a:ext cx="1117517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5172"/>
              </a:tblGrid>
              <a:tr h="102994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সুস্থ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থাকার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আমরা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পারি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2994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টয়লেট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ব্যবহারের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হাত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ধোয়া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1422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ঘুমাতে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যাওয়া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ঘুম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অঠা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2994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প্রতিদিন</a:t>
                      </a: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খেলাধুলা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2994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বেলা</a:t>
                      </a: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খাবারের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আগে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সাবান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হাত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ধোয়া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। 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368376"/>
            <a:ext cx="959589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365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1752600"/>
            <a:ext cx="10340473" cy="3693319"/>
          </a:xfrm>
          <a:prstGeom prst="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062" y="2895600"/>
            <a:ext cx="1280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685800"/>
            <a:ext cx="485421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156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083" y="2209800"/>
            <a:ext cx="11353800" cy="4154984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লেট্রিন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বর্জ্র্য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জামা-কাপড়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ধুইলে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মিশলে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762000"/>
            <a:ext cx="47244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দুষণের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93" y="0"/>
            <a:ext cx="13258800" cy="7772400"/>
          </a:xfrm>
          <a:prstGeom prst="rect">
            <a:avLst/>
          </a:prstGeom>
          <a:blipFill dpi="0" rotWithShape="1">
            <a:blip r:embed="rId2">
              <a:alphaModFix amt="3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72153" y="685800"/>
            <a:ext cx="8844455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981200"/>
            <a:ext cx="10929447" cy="4524315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হাত-মুখ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ধোয়া-মোছা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ব্রাশের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07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488</Words>
  <Application>Microsoft Office PowerPoint</Application>
  <PresentationFormat>Custom</PresentationFormat>
  <Paragraphs>72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Shorif Shishir Unicode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Al Amin</cp:lastModifiedBy>
  <cp:revision>31</cp:revision>
  <dcterms:created xsi:type="dcterms:W3CDTF">2006-08-16T00:00:00Z</dcterms:created>
  <dcterms:modified xsi:type="dcterms:W3CDTF">2021-01-30T17:35:46Z</dcterms:modified>
</cp:coreProperties>
</file>