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4" r:id="rId2"/>
    <p:sldId id="385" r:id="rId3"/>
    <p:sldId id="372" r:id="rId4"/>
    <p:sldId id="379" r:id="rId5"/>
    <p:sldId id="361" r:id="rId6"/>
    <p:sldId id="311" r:id="rId7"/>
    <p:sldId id="285" r:id="rId8"/>
    <p:sldId id="364" r:id="rId9"/>
    <p:sldId id="350" r:id="rId10"/>
    <p:sldId id="387" r:id="rId11"/>
    <p:sldId id="386" r:id="rId12"/>
    <p:sldId id="363" r:id="rId13"/>
    <p:sldId id="374" r:id="rId14"/>
    <p:sldId id="332" r:id="rId15"/>
    <p:sldId id="345" r:id="rId16"/>
    <p:sldId id="381" r:id="rId17"/>
    <p:sldId id="365" r:id="rId18"/>
    <p:sldId id="366" r:id="rId19"/>
    <p:sldId id="378" r:id="rId20"/>
    <p:sldId id="296" r:id="rId21"/>
    <p:sldId id="383" r:id="rId22"/>
    <p:sldId id="297" r:id="rId23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58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8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7" name="Content Placeholder 3" descr="bangladesh_ap466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6720" y="259080"/>
            <a:ext cx="12054840" cy="713232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2"/>
          <p:cNvSpPr txBox="1"/>
          <p:nvPr/>
        </p:nvSpPr>
        <p:spPr>
          <a:xfrm>
            <a:off x="426720" y="5181600"/>
            <a:ext cx="12161520" cy="2124791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17554" tIns="58776" rIns="117554" bIns="58776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6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96257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128016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5750"/>
            <a:ext cx="128016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343400" y="381000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4114800" y="1315299"/>
            <a:ext cx="3886200" cy="297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14400" y="4414696"/>
            <a:ext cx="57912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40867" indent="-440867">
              <a:buFontTx/>
              <a:buAutoNum type="arabicPeriod"/>
              <a:defRPr/>
            </a:pPr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40867" indent="-440867">
              <a:buFontTx/>
              <a:buAutoNum type="arabicPeriod"/>
              <a:defRPr/>
            </a:pP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বাঙালীর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797772"/>
            <a:ext cx="92202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40867" indent="-440867">
              <a:buFontTx/>
              <a:buAutoNum type="arabicPeriod"/>
              <a:defRPr/>
            </a:pP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FontTx/>
              <a:buAutoNum type="arabicPeriod"/>
              <a:defRPr/>
            </a:pP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বাঙালীর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endParaRPr lang="bn-BD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209800" y="457200"/>
            <a:ext cx="7924800" cy="86614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Bhand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080" y="4526280"/>
            <a:ext cx="5227320" cy="2331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54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1840" y="1676401"/>
            <a:ext cx="5013960" cy="251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b-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1840" y="4526281"/>
            <a:ext cx="4907280" cy="227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pb-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1080" y="1676400"/>
            <a:ext cx="5227320" cy="2461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89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209800" y="457200"/>
            <a:ext cx="7924800" cy="86614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1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1578217"/>
            <a:ext cx="5175702" cy="251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3" descr="ncc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240" y="1590040"/>
            <a:ext cx="501396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2520" y="4267200"/>
            <a:ext cx="501396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pb-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6560" y="4439920"/>
            <a:ext cx="5013960" cy="2331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209800" y="457200"/>
            <a:ext cx="7924800" cy="86614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Content Placeholder 6" descr="picture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520" y="1600200"/>
            <a:ext cx="5120640" cy="2391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পান্তা ইলিশ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240" y="1600199"/>
            <a:ext cx="4693920" cy="2392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6_726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2520" y="4277359"/>
            <a:ext cx="5013960" cy="24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3240" y="4277360"/>
            <a:ext cx="5013960" cy="2504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297680" y="983145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9066" y="460809"/>
            <a:ext cx="4248694" cy="3045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883920" y="1727026"/>
            <a:ext cx="6797040" cy="126413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pPr marL="440867" indent="-440867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89560" y="3579794"/>
            <a:ext cx="11548903" cy="437602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দিনব্যাপী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পুতুলনাচ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440867" indent="-440867"/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08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2209800" y="457200"/>
            <a:ext cx="7924800" cy="86614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7" descr="pb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880" y="4287519"/>
            <a:ext cx="5227320" cy="241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b-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3999"/>
            <a:ext cx="5227320" cy="241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b-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" y="4312708"/>
            <a:ext cx="5013960" cy="2392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4" descr="images12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" y="1534795"/>
            <a:ext cx="5120640" cy="2407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209800" y="457200"/>
            <a:ext cx="7924800" cy="866140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1385358"/>
            <a:ext cx="5120640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090" y="1371600"/>
            <a:ext cx="5477510" cy="285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4160" y="4353560"/>
            <a:ext cx="5334000" cy="288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" y="4353560"/>
            <a:ext cx="5227320" cy="275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3276600" y="1258511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96200" y="403664"/>
            <a:ext cx="4572000" cy="3297382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320040" y="3716286"/>
            <a:ext cx="11963400" cy="762306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 algn="ctr">
              <a:buFont typeface="+mj-lt"/>
              <a:buAutoNum type="arabicPeriod"/>
              <a:defRPr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57200" y="4493832"/>
            <a:ext cx="12039600" cy="301948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পয়লা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বাঙালীর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40867" indent="-440867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ধরেছেন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pPr marL="440867" indent="-440867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613" y="1296809"/>
            <a:ext cx="4462529" cy="11587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930" b="1" i="1" kern="0" dirty="0" err="1"/>
              <a:t>পরিচিতি</a:t>
            </a:r>
            <a:endParaRPr lang="en-US" sz="6930" b="1" i="1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19F8F6-ED11-46E5-A6B2-CA7CFC58A3C3}"/>
              </a:ext>
            </a:extLst>
          </p:cNvPr>
          <p:cNvSpPr/>
          <p:nvPr/>
        </p:nvSpPr>
        <p:spPr>
          <a:xfrm>
            <a:off x="189319" y="3450468"/>
            <a:ext cx="12311476" cy="3970318"/>
          </a:xfrm>
          <a:prstGeom prst="rect">
            <a:avLst/>
          </a:prstGeom>
          <a:solidFill>
            <a:schemeClr val="tx1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n-BD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 </a:t>
            </a:r>
            <a:r>
              <a:rPr lang="bn-BD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</a:p>
          <a:p>
            <a:pPr>
              <a:lnSpc>
                <a:spcPct val="150000"/>
              </a:lnSpc>
              <a:defRPr/>
            </a:pP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36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36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rmoklesuddin12@gmail.com</a:t>
            </a:r>
            <a:endParaRPr lang="en-US" sz="336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1AFF02-DF65-49D9-80B0-F1CC63474BCC}"/>
              </a:ext>
            </a:extLst>
          </p:cNvPr>
          <p:cNvSpPr/>
          <p:nvPr/>
        </p:nvSpPr>
        <p:spPr>
          <a:xfrm>
            <a:off x="8073120" y="568332"/>
            <a:ext cx="4427674" cy="2742289"/>
          </a:xfrm>
          <a:prstGeom prst="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960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780" b="1" kern="0" dirty="0">
                <a:solidFill>
                  <a:schemeClr val="bg1"/>
                </a:solidFill>
              </a:rPr>
              <a:t>শ্রেণী –</a:t>
            </a:r>
            <a:r>
              <a:rPr lang="en-US" sz="3780" b="1" kern="0" dirty="0">
                <a:solidFill>
                  <a:schemeClr val="bg1"/>
                </a:solidFill>
              </a:rPr>
              <a:t> </a:t>
            </a:r>
            <a:r>
              <a:rPr lang="bn-IN" sz="3780" b="1" kern="0" dirty="0">
                <a:solidFill>
                  <a:schemeClr val="bg1"/>
                </a:solidFill>
              </a:rPr>
              <a:t>নবম-দশম</a:t>
            </a:r>
            <a:endParaRPr lang="en-US" sz="3780" b="1" kern="0" dirty="0">
              <a:solidFill>
                <a:schemeClr val="bg1"/>
              </a:solidFill>
            </a:endParaRPr>
          </a:p>
          <a:p>
            <a:pPr algn="ctr" defTabSz="960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80" b="1" kern="0" dirty="0">
                <a:solidFill>
                  <a:schemeClr val="bg1"/>
                </a:solidFill>
              </a:rPr>
              <a:t> </a:t>
            </a:r>
            <a:r>
              <a:rPr lang="bn-BD" sz="3780" b="1" kern="0" dirty="0">
                <a:solidFill>
                  <a:schemeClr val="bg1"/>
                </a:solidFill>
              </a:rPr>
              <a:t>বিষয়ঃ </a:t>
            </a:r>
            <a:r>
              <a:rPr lang="bn-IN" sz="3780" b="1" kern="0" dirty="0">
                <a:solidFill>
                  <a:schemeClr val="bg1"/>
                </a:solidFill>
              </a:rPr>
              <a:t>বাংলা সাহিত্য</a:t>
            </a:r>
          </a:p>
          <a:p>
            <a:pPr algn="ctr" defTabSz="960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80" b="1" kern="0" dirty="0">
                <a:solidFill>
                  <a:schemeClr val="bg1"/>
                </a:solidFill>
              </a:rPr>
              <a:t>  গ</a:t>
            </a:r>
            <a:r>
              <a:rPr lang="en-US" sz="3780" b="1" kern="0" dirty="0" err="1">
                <a:solidFill>
                  <a:schemeClr val="bg1"/>
                </a:solidFill>
              </a:rPr>
              <a:t>দ্য</a:t>
            </a:r>
            <a:r>
              <a:rPr lang="en-US" sz="3780" b="1" kern="0" dirty="0">
                <a:solidFill>
                  <a:schemeClr val="bg1"/>
                </a:solidFill>
              </a:rPr>
              <a:t>-</a:t>
            </a:r>
          </a:p>
          <a:p>
            <a:pPr algn="ctr" defTabSz="960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1" kern="0" dirty="0">
              <a:solidFill>
                <a:schemeClr val="bg1"/>
              </a:solidFill>
              <a:latin typeface="NikushB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" y="813530"/>
            <a:ext cx="2508251" cy="2366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JovialCoordinatedKite-sm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120" y="3585699"/>
            <a:ext cx="4427674" cy="374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033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57200" y="381000"/>
            <a:ext cx="12024360" cy="7010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76072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40480" y="51816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693420" y="5760720"/>
            <a:ext cx="11521440" cy="166116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742950" indent="-742950" algn="ctr">
              <a:buFont typeface="+mj-lt"/>
              <a:buAutoNum type="arabicPeriod"/>
              <a:defRPr/>
            </a:pP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বাঙ্গালীর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প্রানের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816" y="471845"/>
            <a:ext cx="699262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320040" y="1300966"/>
            <a:ext cx="11978640" cy="3483709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১৯৬৭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বটমুলে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বাধাহীন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উদ্দীপনাময়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অংশগ্রহনে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চারুকলা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বর্ণাঢ্য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  </a:t>
            </a:r>
          </a:p>
          <a:p>
            <a:pPr marL="440867" indent="-440867"/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" y="4840069"/>
            <a:ext cx="7131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নওরোজ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" y="5557034"/>
            <a:ext cx="11462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ধর্মনিরপেক্ষ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" y="6324600"/>
            <a:ext cx="12176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604"/>
            <a:ext cx="12039600" cy="6993795"/>
          </a:xfrm>
          <a:prstGeom prst="rect">
            <a:avLst/>
          </a:prstGeom>
        </p:spPr>
      </p:pic>
      <p:sp>
        <p:nvSpPr>
          <p:cNvPr id="9" name="Round Single Corner Rectangle 4"/>
          <p:cNvSpPr/>
          <p:nvPr/>
        </p:nvSpPr>
        <p:spPr>
          <a:xfrm>
            <a:off x="1524000" y="2743200"/>
            <a:ext cx="10439400" cy="9626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5" name="Content Placeholder 6" descr="picture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960" y="1581340"/>
            <a:ext cx="4800600" cy="267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620" y="1581340"/>
            <a:ext cx="5013960" cy="2729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6039394"/>
            <a:ext cx="11811000" cy="84840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s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as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as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উৎসব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as-I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 </a:t>
            </a:r>
            <a:endParaRPr lang="bn-BD" sz="41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4721935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as-IN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হালখাতা।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30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 descr="Bhand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940" y="1424032"/>
            <a:ext cx="5090160" cy="2840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b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424032"/>
            <a:ext cx="4800600" cy="2690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0040" y="5747267"/>
            <a:ext cx="12100560" cy="11542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5174" y="4630998"/>
            <a:ext cx="5990611" cy="10089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ঐক্যবোধ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21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C:\Users\Saidur R M H School\Pictures\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1810" y="1439272"/>
            <a:ext cx="5013960" cy="2675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পান্তা ইলিশ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57" y="1550860"/>
            <a:ext cx="5155576" cy="2690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989447"/>
            <a:ext cx="11129010" cy="11542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স্বাদেশিকতা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41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4953000"/>
            <a:ext cx="5257800" cy="79426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0" y="4598670"/>
            <a:ext cx="11887199" cy="2259330"/>
            <a:chOff x="1752600" y="4598670"/>
            <a:chExt cx="8686800" cy="225933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1752600" y="5943600"/>
              <a:ext cx="8686800" cy="914400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7564" tIns="58782" rIns="117564" bIns="58782" rtlCol="0" anchor="ctr">
              <a:prstTxWarp prst="textPlain">
                <a:avLst/>
              </a:prstTxWarp>
            </a:bodyPr>
            <a:lstStyle/>
            <a:p>
              <a:pPr algn="ctr">
                <a:defRPr/>
              </a:pPr>
              <a:r>
                <a:rPr lang="en-US" sz="6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6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পহেলা বৈশাখ</a:t>
              </a:r>
              <a:r>
                <a:rPr lang="en-US" sz="6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’’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-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9358" y="4598670"/>
              <a:ext cx="4955931" cy="106680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8" descr="pb-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54493" y="967740"/>
            <a:ext cx="53340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543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4066" y="967740"/>
            <a:ext cx="5486401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7244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3962401" y="472797"/>
            <a:ext cx="44958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1606242"/>
            <a:ext cx="860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" y="2619594"/>
            <a:ext cx="8976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" y="4586861"/>
            <a:ext cx="1155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" y="3573117"/>
            <a:ext cx="1179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" y="5694015"/>
            <a:ext cx="1196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চেতনাবোধ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3809" y="226549"/>
            <a:ext cx="4899658" cy="82940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1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41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1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7" descr="কবি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8281" y="1833077"/>
            <a:ext cx="2331718" cy="2164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5135086" y="4402873"/>
            <a:ext cx="2666999" cy="74427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 চৌধুরী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8229600" y="1329280"/>
            <a:ext cx="4190999" cy="255692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জন্মঃ ১৯২৩সালের ৯ই জানুয়ারি ।</a:t>
            </a:r>
          </a:p>
          <a:p>
            <a:pPr algn="ctr">
              <a:defRPr/>
            </a:pPr>
            <a:r>
              <a:rPr lang="bn-BD" sz="31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পৈত্রিক নিবাসঃ ব্রাম্মণবাড়িয়া জেলায়।</a:t>
            </a:r>
            <a:endParaRPr lang="en-US" sz="31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>
            <a:spLocks noChangeArrowheads="1"/>
          </p:cNvSpPr>
          <p:nvPr/>
        </p:nvSpPr>
        <p:spPr bwMode="auto">
          <a:xfrm>
            <a:off x="8442955" y="4159528"/>
            <a:ext cx="3832863" cy="300150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 জাতীয় অধ্যাপক।</a:t>
            </a:r>
          </a:p>
          <a:p>
            <a:pPr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পুরস্কারঃ বাংলা একাডেমিপুরস্কার, একুশে পদক।</a:t>
            </a:r>
          </a:p>
        </p:txBody>
      </p:sp>
      <p:sp>
        <p:nvSpPr>
          <p:cNvPr id="14" name="TextBox 1"/>
          <p:cNvSpPr>
            <a:spLocks noChangeArrowheads="1"/>
          </p:cNvSpPr>
          <p:nvPr/>
        </p:nvSpPr>
        <p:spPr bwMode="auto">
          <a:xfrm>
            <a:off x="457200" y="4354247"/>
            <a:ext cx="3703318" cy="280678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n-BD" sz="2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উল্লেখ যোগ্য গ্রন্থঃ </a:t>
            </a:r>
            <a:r>
              <a:rPr lang="bn-BD" sz="2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ছয় সঙ্গী, সাহিত্য কোষ, মুক্তিযুদ্ধ চর্চা ও বঙ্গবন্ধু শেখ মুজিব প্রভৃতি।</a:t>
            </a:r>
          </a:p>
        </p:txBody>
      </p:sp>
      <p:sp>
        <p:nvSpPr>
          <p:cNvPr id="15" name="TextBox 1"/>
          <p:cNvSpPr>
            <a:spLocks noChangeArrowheads="1"/>
          </p:cNvSpPr>
          <p:nvPr/>
        </p:nvSpPr>
        <p:spPr bwMode="auto">
          <a:xfrm>
            <a:off x="4472938" y="5859453"/>
            <a:ext cx="3581399" cy="120925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মৃত্যুঃ২০১১সালের ১৩ই ডিসেম্বর।</a:t>
            </a:r>
            <a:endParaRPr lang="en-US" sz="3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"/>
          <p:cNvSpPr>
            <a:spLocks noChangeArrowheads="1"/>
          </p:cNvSpPr>
          <p:nvPr/>
        </p:nvSpPr>
        <p:spPr bwMode="auto">
          <a:xfrm>
            <a:off x="457200" y="1524000"/>
            <a:ext cx="4015739" cy="236220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1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ডিগ্রিঃ ১৯৪৪ সালে ঢাকা বিশ্ব </a:t>
            </a:r>
            <a:r>
              <a:rPr lang="bn-BD" sz="31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1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1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 স্নাতকোত্তর।</a:t>
            </a:r>
            <a:endParaRPr lang="en-US" sz="31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4511040" y="395079"/>
            <a:ext cx="3178333" cy="6948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457200" y="1600200"/>
            <a:ext cx="3489960" cy="1381759"/>
          </a:xfrm>
          <a:prstGeom prst="rightArrow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নির্জীবতা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57200" y="3241039"/>
            <a:ext cx="3489960" cy="930170"/>
          </a:xfrm>
          <a:prstGeom prst="rightArrow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স্বাদেশিকতা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457200" y="4601209"/>
            <a:ext cx="3489960" cy="1038120"/>
          </a:xfrm>
          <a:prstGeom prst="rightArrow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7467600" y="1676400"/>
            <a:ext cx="4876800" cy="1036320"/>
          </a:xfrm>
          <a:prstGeom prst="leftArrow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 শুন্যতা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7239000" y="2885440"/>
            <a:ext cx="5105400" cy="1122680"/>
          </a:xfrm>
          <a:prstGeom prst="leftArrow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দেশপ্রেমিকতা।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7467600" y="3837148"/>
            <a:ext cx="4876800" cy="2393208"/>
          </a:xfrm>
          <a:prstGeom prst="leftArrow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বছরের হিসাব-নিকাশের</a:t>
            </a:r>
          </a:p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জন্য নতুন খাতা আরম্ভের উৎসব।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2560320" cy="1083098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981960"/>
            <a:ext cx="2560320" cy="1191048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0" descr="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50832"/>
            <a:ext cx="2667000" cy="1021927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6"/>
          <p:cNvSpPr>
            <a:spLocks noChangeArrowheads="1"/>
          </p:cNvSpPr>
          <p:nvPr/>
        </p:nvSpPr>
        <p:spPr bwMode="auto">
          <a:xfrm>
            <a:off x="457200" y="6090919"/>
            <a:ext cx="3489960" cy="930170"/>
          </a:xfrm>
          <a:prstGeom prst="rightArrow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নওজরো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6"/>
          <p:cNvSpPr>
            <a:spLocks noChangeArrowheads="1"/>
          </p:cNvSpPr>
          <p:nvPr/>
        </p:nvSpPr>
        <p:spPr bwMode="auto">
          <a:xfrm>
            <a:off x="7498080" y="6088380"/>
            <a:ext cx="4876800" cy="1209040"/>
          </a:xfrm>
          <a:prstGeom prst="leftArrow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lIns="117564" tIns="58782" rIns="117564" bIns="58782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দিন।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898409"/>
            <a:ext cx="2560320" cy="1223433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471</Words>
  <Application>Microsoft Office PowerPoint</Application>
  <PresentationFormat>Custom</PresentationFormat>
  <Paragraphs>82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NikushBan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MoklesPC</cp:lastModifiedBy>
  <cp:revision>432</cp:revision>
  <dcterms:created xsi:type="dcterms:W3CDTF">2015-03-29T01:14:49Z</dcterms:created>
  <dcterms:modified xsi:type="dcterms:W3CDTF">2021-01-30T15:33:52Z</dcterms:modified>
</cp:coreProperties>
</file>