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72" r:id="rId2"/>
    <p:sldId id="273" r:id="rId3"/>
    <p:sldId id="292" r:id="rId4"/>
    <p:sldId id="293" r:id="rId5"/>
    <p:sldId id="280" r:id="rId6"/>
    <p:sldId id="281" r:id="rId7"/>
    <p:sldId id="282" r:id="rId8"/>
    <p:sldId id="257" r:id="rId9"/>
    <p:sldId id="263" r:id="rId10"/>
    <p:sldId id="283" r:id="rId11"/>
    <p:sldId id="288" r:id="rId12"/>
    <p:sldId id="285" r:id="rId13"/>
    <p:sldId id="265" r:id="rId14"/>
    <p:sldId id="289" r:id="rId15"/>
    <p:sldId id="277" r:id="rId16"/>
    <p:sldId id="284" r:id="rId17"/>
    <p:sldId id="266" r:id="rId18"/>
    <p:sldId id="264" r:id="rId19"/>
    <p:sldId id="290" r:id="rId20"/>
    <p:sldId id="268" r:id="rId21"/>
    <p:sldId id="276" r:id="rId22"/>
    <p:sldId id="286" r:id="rId23"/>
    <p:sldId id="287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0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2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B4D9-0CAD-42E9-8807-FF99DD528CF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539008-9CFB-4B3E-A3F5-E78F318F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95534"/>
            <a:ext cx="8963892" cy="666548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Rectangle 3"/>
          <p:cNvSpPr/>
          <p:nvPr/>
        </p:nvSpPr>
        <p:spPr>
          <a:xfrm>
            <a:off x="9744500" y="404419"/>
            <a:ext cx="2311022" cy="59093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endParaRPr lang="en-US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2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0" y="238257"/>
            <a:ext cx="4893169" cy="3290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58" y="3772959"/>
            <a:ext cx="308663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Gulshan</a:t>
            </a:r>
            <a:r>
              <a:rPr lang="en-US" sz="2400" dirty="0" smtClean="0"/>
              <a:t> vegetables market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>
          <a:xfrm>
            <a:off x="6628325" y="238257"/>
            <a:ext cx="4911144" cy="3290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2782" y="3528811"/>
            <a:ext cx="35967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Karwanbazar</a:t>
            </a:r>
            <a:r>
              <a:rPr lang="en-US" sz="2400" dirty="0" smtClean="0"/>
              <a:t> vegetable market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5" y="3708323"/>
            <a:ext cx="4623516" cy="277182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07327" y="4848105"/>
            <a:ext cx="3408605" cy="197046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Mohakhali</a:t>
            </a:r>
            <a:r>
              <a:rPr lang="en-US" sz="2400" dirty="0" smtClean="0"/>
              <a:t> vegetables market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26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0472" y="103031"/>
            <a:ext cx="3922869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Single work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709" y="2163651"/>
            <a:ext cx="9208394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1.Unsafe levels of …….  is present in the food of our country 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(a)Pesticides  (b) poison (c) insect (d) pestilence 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could be the closest meaning for ‘contaminated’.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Harmful (b) polluted (c) wasted (d) rough 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0" y="2804311"/>
            <a:ext cx="993817" cy="672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72" y="4052391"/>
            <a:ext cx="993817" cy="6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66" y="229163"/>
            <a:ext cx="5725968" cy="4909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229163"/>
            <a:ext cx="5259354" cy="4909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330" y="5563672"/>
            <a:ext cx="9368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Milk and milk products indicate poor processing procedures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054309" y="168291"/>
            <a:ext cx="3472762" cy="4238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0" y="168291"/>
            <a:ext cx="3631842" cy="4193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02978" y="4884365"/>
            <a:ext cx="629210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Contaminated fish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49" y="168290"/>
            <a:ext cx="4174886" cy="4238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65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0358" y="128601"/>
            <a:ext cx="345921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Pair work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69" y="2292824"/>
            <a:ext cx="11682483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Make a list of banned pesticides which are used in milk, fruits, fish, and vegetables.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61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8" y="856445"/>
            <a:ext cx="5789461" cy="4063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76" y="856445"/>
            <a:ext cx="5390308" cy="40632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3411" y="5184062"/>
            <a:ext cx="661347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Mango adulteration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0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41" y="2135875"/>
            <a:ext cx="2653258" cy="3495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9" y="1998069"/>
            <a:ext cx="2833079" cy="3281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933"/>
            <a:ext cx="2937164" cy="365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56" y="1808847"/>
            <a:ext cx="2459660" cy="3659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2911" y="290945"/>
            <a:ext cx="435649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 of pesticides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8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5525"/>
            <a:ext cx="6400799" cy="5250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5566" y="5666509"/>
            <a:ext cx="82711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chromate is used in Turmeric power.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5526"/>
            <a:ext cx="5179429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7" y="259331"/>
            <a:ext cx="10792496" cy="62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9664" y="168717"/>
            <a:ext cx="403347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Group work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3" y="1316183"/>
            <a:ext cx="1151312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 the text and make a flow-chart showing how NFSL conducted the survey on food adulteration.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2721" y="2623245"/>
            <a:ext cx="11562080" cy="526199"/>
            <a:chOff x="172721" y="2623245"/>
            <a:chExt cx="11562080" cy="526199"/>
          </a:xfrm>
        </p:grpSpPr>
        <p:sp>
          <p:nvSpPr>
            <p:cNvPr id="4" name="TextBox 3"/>
            <p:cNvSpPr txBox="1"/>
            <p:nvPr/>
          </p:nvSpPr>
          <p:spPr>
            <a:xfrm>
              <a:off x="172721" y="2660248"/>
              <a:ext cx="5253880" cy="4616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1.Assessing the level of food adulteration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665363" y="2729385"/>
              <a:ext cx="471054" cy="2954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0631728" y="2742779"/>
              <a:ext cx="471054" cy="2954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9524452" y="2844683"/>
              <a:ext cx="471054" cy="2954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940926" y="2687779"/>
              <a:ext cx="471054" cy="2954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8223825" y="2747660"/>
              <a:ext cx="471054" cy="3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59135" y="2623245"/>
              <a:ext cx="645140" cy="4616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75890" y="2724741"/>
              <a:ext cx="691821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78862" y="2687779"/>
              <a:ext cx="699655" cy="4616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14739" y="2756863"/>
              <a:ext cx="453578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02783" y="2756863"/>
              <a:ext cx="632018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95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6601" y="491320"/>
            <a:ext cx="4722126" cy="589583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3923" y="1300736"/>
            <a:ext cx="5486400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Saifuddin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,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Hajee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GoyesUddin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Mohila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Fajil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Madrasah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Bhangura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Pabna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number: 01710449379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:skhan84bd@gmail.com 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/>
          <a:stretch/>
        </p:blipFill>
        <p:spPr>
          <a:xfrm>
            <a:off x="1273085" y="1145869"/>
            <a:ext cx="4410957" cy="2962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08" y="1145869"/>
            <a:ext cx="4881347" cy="2795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71" y="4108335"/>
            <a:ext cx="4411071" cy="252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08" y="3941536"/>
            <a:ext cx="4881347" cy="2687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332509"/>
            <a:ext cx="1198418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,some more images are for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you.Imagine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the images.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42" y="112010"/>
            <a:ext cx="11141006" cy="64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02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4364" y="141007"/>
            <a:ext cx="450272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Evaluation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5" y="2715491"/>
            <a:ext cx="11831782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survey, what amount of poisonous products were found in these food samples?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6722" y="154863"/>
            <a:ext cx="4068743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Home work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10" y="2452254"/>
            <a:ext cx="1124989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note on “food adulteration”.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8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3"/>
          <a:stretch/>
        </p:blipFill>
        <p:spPr>
          <a:xfrm>
            <a:off x="0" y="0"/>
            <a:ext cx="12192000" cy="6813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99787" y="487371"/>
            <a:ext cx="4794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Thanks to all.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4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4558" y="821637"/>
            <a:ext cx="5474576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</a:t>
            </a:r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earning outcomes 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4558" y="2531236"/>
            <a:ext cx="7650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reading the text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1.Tell the meaning of some new words.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2.Write the name of pesticides used in food.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3.Describe about “Food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dulteration” in Bangladesh.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89801"/>
              </p:ext>
            </p:extLst>
          </p:nvPr>
        </p:nvGraphicFramePr>
        <p:xfrm>
          <a:off x="785091" y="288578"/>
          <a:ext cx="8622146" cy="6164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073"/>
                <a:gridCol w="4311073"/>
              </a:tblGrid>
              <a:tr h="67822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Investigation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Acquire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Obtain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Banned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Forbidden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Contaminate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Pollute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Examine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Deadly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Swallow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Inhale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Breath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Obligatory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4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Co-ordinated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Harmonozed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8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437" y="103031"/>
            <a:ext cx="739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imagine about it.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5" y="1017430"/>
            <a:ext cx="11120292" cy="58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8"/>
          <a:stretch/>
        </p:blipFill>
        <p:spPr>
          <a:xfrm>
            <a:off x="2030482" y="1587613"/>
            <a:ext cx="7218218" cy="5322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1084" y="27709"/>
            <a:ext cx="665701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Our today’s topic is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1084" y="1042314"/>
            <a:ext cx="66570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487" y="461665"/>
            <a:ext cx="897355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2941" y="584776"/>
            <a:ext cx="2034862" cy="550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</p:spTree>
    <p:extLst>
      <p:ext uri="{BB962C8B-B14F-4D97-AF65-F5344CB8AC3E}">
        <p14:creationId xmlns:p14="http://schemas.microsoft.com/office/powerpoint/2010/main" val="216729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2446" y="774015"/>
            <a:ext cx="10038382" cy="5194532"/>
            <a:chOff x="870023" y="1035729"/>
            <a:chExt cx="10038382" cy="56901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578" y="1035730"/>
              <a:ext cx="4277827" cy="28536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23" y="1035729"/>
              <a:ext cx="4572000" cy="285368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40" b="13718"/>
            <a:stretch/>
          </p:blipFill>
          <p:spPr>
            <a:xfrm>
              <a:off x="870023" y="3889626"/>
              <a:ext cx="4572000" cy="28362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579" y="3889419"/>
              <a:ext cx="4277826" cy="28364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416676" y="101877"/>
            <a:ext cx="772732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Dear students, here some images are for you.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50772" y="6117465"/>
            <a:ext cx="668413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Pesticides and chemicals are using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vagetables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2734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1826" y="1661375"/>
            <a:ext cx="951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use of chemical in vegetables</a:t>
            </a:r>
            <a:endParaRPr lang="en-US" sz="4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1128</TotalTime>
  <Words>344</Words>
  <Application>Microsoft Office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101</cp:revision>
  <dcterms:created xsi:type="dcterms:W3CDTF">2020-09-18T14:36:15Z</dcterms:created>
  <dcterms:modified xsi:type="dcterms:W3CDTF">2021-01-31T04:10:39Z</dcterms:modified>
</cp:coreProperties>
</file>