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20" r:id="rId2"/>
  </p:sldMasterIdLst>
  <p:notesMasterIdLst>
    <p:notesMasterId r:id="rId21"/>
  </p:notesMasterIdLst>
  <p:sldIdLst>
    <p:sldId id="285" r:id="rId3"/>
    <p:sldId id="257" r:id="rId4"/>
    <p:sldId id="258" r:id="rId5"/>
    <p:sldId id="260" r:id="rId6"/>
    <p:sldId id="259" r:id="rId7"/>
    <p:sldId id="282" r:id="rId8"/>
    <p:sldId id="283" r:id="rId9"/>
    <p:sldId id="262" r:id="rId10"/>
    <p:sldId id="284" r:id="rId11"/>
    <p:sldId id="263" r:id="rId12"/>
    <p:sldId id="264" r:id="rId13"/>
    <p:sldId id="278" r:id="rId14"/>
    <p:sldId id="265" r:id="rId15"/>
    <p:sldId id="275" r:id="rId16"/>
    <p:sldId id="27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0A5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263C-8EAC-47AB-B16B-B6770049DDD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6F27-40A5-42A6-AC79-91BED107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85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6F27-40A5-42A6-AC79-91BED107C7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3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7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3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4469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94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2115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5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1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22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24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300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23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3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637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448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3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870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591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86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0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0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8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9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5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4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2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6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4940-46EA-4623-9C10-8CED29F38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4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5389" y="1191530"/>
            <a:ext cx="9762564" cy="545131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bn-BD" sz="23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শুভেচ্ছা</a:t>
            </a:r>
            <a:endParaRPr lang="en-US" sz="239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4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488" y="2995576"/>
            <a:ext cx="1053236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কুরবানির পটভূমি কী লিখ?</a:t>
            </a:r>
            <a:endParaRPr lang="bn-BD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86" y="742124"/>
            <a:ext cx="10370995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752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3154" y="262530"/>
            <a:ext cx="10780721" cy="1071789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b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3968" y="1710961"/>
            <a:ext cx="11159094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হযরত ইব্রাহিম আঃএকজন নবী ছিলেন।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আল্লাহ্‌র নির্দেশে তার প্রিয় সন্তান ইসমাঈল আঃ কে কুরবানি করার জন্য মিনায় নিয়ে গিয়েছিল। ইসমাঈল আঃ এর পরিবর্তে দুম্বা কুরবানি হয়ে গিয়েছিল।তখন থেকে কুরবানির প্রথা চালু হয়।</a:t>
            </a:r>
          </a:p>
        </p:txBody>
      </p:sp>
    </p:spTree>
    <p:extLst>
      <p:ext uri="{BB962C8B-B14F-4D97-AF65-F5344CB8AC3E}">
        <p14:creationId xmlns:p14="http://schemas.microsoft.com/office/powerpoint/2010/main" xmlns="" val="3944741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1553" y="561703"/>
            <a:ext cx="3859257" cy="43891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" y="431073"/>
            <a:ext cx="3750327" cy="45197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4" name="Group 3"/>
          <p:cNvGrpSpPr/>
          <p:nvPr/>
        </p:nvGrpSpPr>
        <p:grpSpPr>
          <a:xfrm>
            <a:off x="8539581" y="561702"/>
            <a:ext cx="3854148" cy="4389121"/>
            <a:chOff x="8539581" y="561702"/>
            <a:chExt cx="3854148" cy="43891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539581" y="561702"/>
              <a:ext cx="3854148" cy="4389121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" name="5-Point Star 2"/>
            <p:cNvSpPr/>
            <p:nvPr/>
          </p:nvSpPr>
          <p:spPr>
            <a:xfrm>
              <a:off x="9392194" y="2233748"/>
              <a:ext cx="445382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0246347" y="2233748"/>
              <a:ext cx="443841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9837576" y="2168241"/>
              <a:ext cx="408772" cy="522899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50770" y="5380377"/>
            <a:ext cx="2597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5788" y="5380376"/>
            <a:ext cx="295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ভাগে ভাগ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6459" y="5380378"/>
            <a:ext cx="3545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১০থেকে ১২  তারিখ 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উত্তম সময়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1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28810"/>
            <a:ext cx="12192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দলীয় কাজ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০৫ 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78418"/>
            <a:ext cx="12093262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কুরবানির  নিয়মাবলি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ও বিধিবিধান বর্ণনা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545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96" y="1868617"/>
            <a:ext cx="11950262" cy="47089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যিলহাজ মাসের ১০,১১,এবং ১২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 তিন দিন কুরবানির সময় ।এই তিন দিনের যে কোন দিন কুরবানি করা যায় । তবে প্রথম দিন কুরবানি করা উত্তম।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করা উত্তম।</a:t>
            </a:r>
          </a:p>
        </p:txBody>
      </p:sp>
      <p:sp>
        <p:nvSpPr>
          <p:cNvPr id="4" name="32-Point Star 3"/>
          <p:cNvSpPr/>
          <p:nvPr/>
        </p:nvSpPr>
        <p:spPr>
          <a:xfrm>
            <a:off x="2632841" y="-141890"/>
            <a:ext cx="4666593" cy="2010507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</a:t>
            </a:r>
          </a:p>
        </p:txBody>
      </p:sp>
    </p:spTree>
    <p:extLst>
      <p:ext uri="{BB962C8B-B14F-4D97-AF65-F5344CB8AC3E}">
        <p14:creationId xmlns:p14="http://schemas.microsoft.com/office/powerpoint/2010/main" xmlns="" val="30832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854" y="315312"/>
            <a:ext cx="10830911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গোশত তিন ভাগ করে এক ভাগ গরিব মিসকিন কে, একভাগ আত্নীয় স্বজনকে দিতে হয় এবং এক ভাগ নিজের জন্য রাখা উত্তম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1079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82929"/>
            <a:ext cx="12192000" cy="4462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  <a:endParaRPr lang="en-US" sz="6000" dirty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sz="6000" dirty="0" smtClean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কুরবানির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টি নিয়মাবলি ও বিধিবিধান বর্ণনা কর।</a:t>
            </a:r>
            <a:endParaRPr lang="en-US" sz="4400" dirty="0" smtClean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3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446" y="3916906"/>
            <a:ext cx="1079034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কুরবানির গুরুত্ব বর্ণনা কর? </a:t>
            </a:r>
            <a:endParaRPr lang="bn-BD" sz="4400" dirty="0" smtClean="0"/>
          </a:p>
          <a:p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1446" y="1132764"/>
            <a:ext cx="10790339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0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711" y="591184"/>
            <a:ext cx="11282289" cy="564825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1205306" y="2644332"/>
            <a:ext cx="9889588" cy="315471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bn-BD" sz="199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3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42468" y="2359601"/>
            <a:ext cx="5376263" cy="35394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অষ্টম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আকাঈদ ও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ফিকাহ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৮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ছাত্র 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উপস্থিতঃ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71875" y="0"/>
            <a:ext cx="4017818" cy="1788459"/>
            <a:chOff x="3628503" y="134471"/>
            <a:chExt cx="4017818" cy="1788459"/>
          </a:xfrm>
        </p:grpSpPr>
        <p:sp>
          <p:nvSpPr>
            <p:cNvPr id="5" name="Cloud Callout 4"/>
            <p:cNvSpPr/>
            <p:nvPr/>
          </p:nvSpPr>
          <p:spPr>
            <a:xfrm>
              <a:off x="3628503" y="134471"/>
              <a:ext cx="4017818" cy="1788459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7529" y="500566"/>
              <a:ext cx="2324193" cy="103239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txBody>
            <a:bodyPr wrap="none">
              <a:prstTxWarp prst="textCurveDown">
                <a:avLst/>
              </a:prstTxWarp>
              <a:spAutoFit/>
            </a:bodyPr>
            <a:lstStyle/>
            <a:p>
              <a:r>
                <a:rPr lang="bn-BD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 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933722" y="2377440"/>
            <a:ext cx="4324350" cy="36051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50"/>
              </a:spcBef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মতলেবুর 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গোতামারী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০১৭৩৭-৪৯৩৪৬২</a:t>
            </a:r>
            <a:r>
              <a:rPr lang="en-US" sz="3600" dirty="0" smtClean="0"/>
              <a:t> </a:t>
            </a:r>
            <a:endParaRPr lang="bn-BD" sz="3600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bn-BD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13">
              <a:spcBef>
                <a:spcPct val="0"/>
              </a:spcBef>
            </a:pPr>
            <a:endParaRPr lang="en-US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8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60067" y="6334780"/>
            <a:ext cx="392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  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768" y="1372402"/>
            <a:ext cx="3944298" cy="4710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836023" y="345064"/>
            <a:ext cx="1051777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ও ভিডিও চিত্র টি লক্ষ কর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4911" y="1400103"/>
            <a:ext cx="4103871" cy="44762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820456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22" y="500062"/>
            <a:ext cx="11730083" cy="1325563"/>
          </a:xfr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2139" y="2188696"/>
            <a:ext cx="11730083" cy="4351338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------</a:t>
            </a: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কি তা উল্লেখ করতে  পারবে 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নিয়মাবলি ও বিধি বিধান বর্ণনা করতে পারবে  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7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84445"/>
            <a:ext cx="12192001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355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8630" y="1390001"/>
            <a:ext cx="4965968" cy="3524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094" y="1535390"/>
            <a:ext cx="4771557" cy="32334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8200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44830" y="0"/>
            <a:ext cx="6248400" cy="2353235"/>
            <a:chOff x="2744830" y="0"/>
            <a:chExt cx="6248400" cy="2353235"/>
          </a:xfrm>
        </p:grpSpPr>
        <p:sp>
          <p:nvSpPr>
            <p:cNvPr id="3" name="Cloud Callout 2"/>
            <p:cNvSpPr/>
            <p:nvPr/>
          </p:nvSpPr>
          <p:spPr>
            <a:xfrm>
              <a:off x="2744830" y="0"/>
              <a:ext cx="6248400" cy="2353235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07482" y="658395"/>
              <a:ext cx="2786340" cy="1015663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3122" y="3011630"/>
            <a:ext cx="8875059" cy="1107996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7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4759" y="2232351"/>
            <a:ext cx="9840465" cy="4247317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যিলহাজ  মাসের ১০ তারিখ সকাল থেকে ১২ তারিখ সন্ধ্যা পর্যন্ত আল্লার নৈকট্য লাভের জন্য যে পশু যবেহ করা হয় তাকে কুরবানি বলে ।</a:t>
            </a:r>
          </a:p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8441" y="206062"/>
            <a:ext cx="8387256" cy="186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</a:t>
            </a:r>
          </a:p>
        </p:txBody>
      </p:sp>
    </p:spTree>
    <p:extLst>
      <p:ext uri="{BB962C8B-B14F-4D97-AF65-F5344CB8AC3E}">
        <p14:creationId xmlns:p14="http://schemas.microsoft.com/office/powerpoint/2010/main" xmlns="" val="7260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033" y="354050"/>
            <a:ext cx="3079377" cy="2052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960039" y="2928199"/>
            <a:ext cx="1089212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6785" y="806822"/>
            <a:ext cx="2588062" cy="2268003"/>
          </a:xfrm>
          <a:prstGeom prst="rect">
            <a:avLst/>
          </a:prstGeom>
          <a:solidFill>
            <a:srgbClr val="AFB0A5"/>
          </a:solidFill>
        </p:spPr>
      </p:pic>
      <p:sp>
        <p:nvSpPr>
          <p:cNvPr id="7" name="Cloud 6"/>
          <p:cNvSpPr/>
          <p:nvPr/>
        </p:nvSpPr>
        <p:spPr>
          <a:xfrm>
            <a:off x="4872076" y="981635"/>
            <a:ext cx="3276842" cy="28506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আঃ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578225" y="4140436"/>
            <a:ext cx="3307976" cy="18082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ইসমাঈল আঃ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31584" y="3261115"/>
            <a:ext cx="144121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6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1423</TotalTime>
  <Words>279</Words>
  <Application>Microsoft Office PowerPoint</Application>
  <PresentationFormat>Custom</PresentationFormat>
  <Paragraphs>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Facet</vt:lpstr>
      <vt:lpstr>Office Theme</vt:lpstr>
      <vt:lpstr>Slide 1</vt:lpstr>
      <vt:lpstr>Slide 2</vt:lpstr>
      <vt:lpstr>ছবি ও ভিডিও চিত্র টি লক্ষ কর </vt:lpstr>
      <vt:lpstr> শিখন ফল</vt:lpstr>
      <vt:lpstr>Slide 5</vt:lpstr>
      <vt:lpstr>Slide 6</vt:lpstr>
      <vt:lpstr>Slide 7</vt:lpstr>
      <vt:lpstr>Slide 8</vt:lpstr>
      <vt:lpstr>Slide 9</vt:lpstr>
      <vt:lpstr>Slide 10</vt:lpstr>
      <vt:lpstr>মিলিয়ে নাও 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Bondhon Computer</cp:lastModifiedBy>
  <cp:revision>278</cp:revision>
  <dcterms:created xsi:type="dcterms:W3CDTF">2014-01-25T11:21:07Z</dcterms:created>
  <dcterms:modified xsi:type="dcterms:W3CDTF">2021-01-31T12:18:45Z</dcterms:modified>
</cp:coreProperties>
</file>