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6" r:id="rId5"/>
    <p:sldId id="259" r:id="rId6"/>
    <p:sldId id="261" r:id="rId7"/>
    <p:sldId id="262" r:id="rId8"/>
    <p:sldId id="263" r:id="rId9"/>
    <p:sldId id="265" r:id="rId10"/>
    <p:sldId id="267" r:id="rId11"/>
    <p:sldId id="274" r:id="rId12"/>
    <p:sldId id="275" r:id="rId13"/>
  </p:sldIdLst>
  <p:sldSz cx="11887200" cy="7132638"/>
  <p:notesSz cx="6858000" cy="9144000"/>
  <p:defaultTextStyle>
    <a:defPPr>
      <a:defRPr lang="en-US"/>
    </a:defPPr>
    <a:lvl1pPr marL="0" algn="l" defTabSz="10867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3382" algn="l" defTabSz="10867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6764" algn="l" defTabSz="10867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0147" algn="l" defTabSz="10867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3529" algn="l" defTabSz="10867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16911" algn="l" defTabSz="10867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0293" algn="l" defTabSz="10867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3675" algn="l" defTabSz="10867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47058" algn="l" defTabSz="10867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7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58" y="60"/>
      </p:cViewPr>
      <p:guideLst>
        <p:guide orient="horz" pos="2247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B423-4C3B-4AA1-B35C-21FED69D9F8E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685800"/>
            <a:ext cx="5711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FC36-2CEF-4C45-9D68-E29FF21E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6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67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3382" algn="l" defTabSz="10867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6764" algn="l" defTabSz="10867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0147" algn="l" defTabSz="10867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3529" algn="l" defTabSz="10867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16911" algn="l" defTabSz="10867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0293" algn="l" defTabSz="10867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3675" algn="l" defTabSz="10867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47058" algn="l" defTabSz="10867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15741"/>
            <a:ext cx="10104120" cy="15288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041828"/>
            <a:ext cx="8321040" cy="1822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3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6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85637"/>
            <a:ext cx="2674620" cy="60858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85637"/>
            <a:ext cx="7825740" cy="60858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583381"/>
            <a:ext cx="10104120" cy="1416621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023117"/>
            <a:ext cx="10104120" cy="156026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3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67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01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35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69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02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36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70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64283"/>
            <a:ext cx="5250180" cy="47072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64283"/>
            <a:ext cx="5250180" cy="47072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96589"/>
            <a:ext cx="5252244" cy="66538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382" indent="0">
              <a:buNone/>
              <a:defRPr sz="2400" b="1"/>
            </a:lvl2pPr>
            <a:lvl3pPr marL="1086764" indent="0">
              <a:buNone/>
              <a:defRPr sz="2100" b="1"/>
            </a:lvl3pPr>
            <a:lvl4pPr marL="1630147" indent="0">
              <a:buNone/>
              <a:defRPr sz="1900" b="1"/>
            </a:lvl4pPr>
            <a:lvl5pPr marL="2173529" indent="0">
              <a:buNone/>
              <a:defRPr sz="1900" b="1"/>
            </a:lvl5pPr>
            <a:lvl6pPr marL="2716911" indent="0">
              <a:buNone/>
              <a:defRPr sz="1900" b="1"/>
            </a:lvl6pPr>
            <a:lvl7pPr marL="3260293" indent="0">
              <a:buNone/>
              <a:defRPr sz="1900" b="1"/>
            </a:lvl7pPr>
            <a:lvl8pPr marL="3803675" indent="0">
              <a:buNone/>
              <a:defRPr sz="1900" b="1"/>
            </a:lvl8pPr>
            <a:lvl9pPr marL="434705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261971"/>
            <a:ext cx="5252244" cy="410952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96589"/>
            <a:ext cx="5254308" cy="66538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382" indent="0">
              <a:buNone/>
              <a:defRPr sz="2400" b="1"/>
            </a:lvl2pPr>
            <a:lvl3pPr marL="1086764" indent="0">
              <a:buNone/>
              <a:defRPr sz="2100" b="1"/>
            </a:lvl3pPr>
            <a:lvl4pPr marL="1630147" indent="0">
              <a:buNone/>
              <a:defRPr sz="1900" b="1"/>
            </a:lvl4pPr>
            <a:lvl5pPr marL="2173529" indent="0">
              <a:buNone/>
              <a:defRPr sz="1900" b="1"/>
            </a:lvl5pPr>
            <a:lvl6pPr marL="2716911" indent="0">
              <a:buNone/>
              <a:defRPr sz="1900" b="1"/>
            </a:lvl6pPr>
            <a:lvl7pPr marL="3260293" indent="0">
              <a:buNone/>
              <a:defRPr sz="1900" b="1"/>
            </a:lvl7pPr>
            <a:lvl8pPr marL="3803675" indent="0">
              <a:buNone/>
              <a:defRPr sz="1900" b="1"/>
            </a:lvl8pPr>
            <a:lvl9pPr marL="434705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261971"/>
            <a:ext cx="5254308" cy="410952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0" y="0"/>
            <a:ext cx="11887200" cy="71326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 userDrawn="1"/>
        </p:nvSpPr>
        <p:spPr>
          <a:xfrm rot="7939604">
            <a:off x="-122623" y="-184478"/>
            <a:ext cx="981818" cy="9266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 userDrawn="1"/>
        </p:nvSpPr>
        <p:spPr>
          <a:xfrm rot="14364967">
            <a:off x="11052464" y="-167915"/>
            <a:ext cx="981818" cy="926611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2869893">
            <a:off x="-101810" y="6357416"/>
            <a:ext cx="981818" cy="926611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8413395">
            <a:off x="11014906" y="6348828"/>
            <a:ext cx="981818" cy="926611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83985"/>
            <a:ext cx="3910807" cy="12085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83985"/>
            <a:ext cx="6645275" cy="608750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92571"/>
            <a:ext cx="3910807" cy="4878923"/>
          </a:xfrm>
        </p:spPr>
        <p:txBody>
          <a:bodyPr/>
          <a:lstStyle>
            <a:lvl1pPr marL="0" indent="0">
              <a:buNone/>
              <a:defRPr sz="1700"/>
            </a:lvl1pPr>
            <a:lvl2pPr marL="543382" indent="0">
              <a:buNone/>
              <a:defRPr sz="1400"/>
            </a:lvl2pPr>
            <a:lvl3pPr marL="1086764" indent="0">
              <a:buNone/>
              <a:defRPr sz="1200"/>
            </a:lvl3pPr>
            <a:lvl4pPr marL="1630147" indent="0">
              <a:buNone/>
              <a:defRPr sz="1100"/>
            </a:lvl4pPr>
            <a:lvl5pPr marL="2173529" indent="0">
              <a:buNone/>
              <a:defRPr sz="1100"/>
            </a:lvl5pPr>
            <a:lvl6pPr marL="2716911" indent="0">
              <a:buNone/>
              <a:defRPr sz="1100"/>
            </a:lvl6pPr>
            <a:lvl7pPr marL="3260293" indent="0">
              <a:buNone/>
              <a:defRPr sz="1100"/>
            </a:lvl7pPr>
            <a:lvl8pPr marL="3803675" indent="0">
              <a:buNone/>
              <a:defRPr sz="1100"/>
            </a:lvl8pPr>
            <a:lvl9pPr marL="434705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992846"/>
            <a:ext cx="7132320" cy="5894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37314"/>
            <a:ext cx="7132320" cy="4279583"/>
          </a:xfrm>
        </p:spPr>
        <p:txBody>
          <a:bodyPr/>
          <a:lstStyle>
            <a:lvl1pPr marL="0" indent="0">
              <a:buNone/>
              <a:defRPr sz="3800"/>
            </a:lvl1pPr>
            <a:lvl2pPr marL="543382" indent="0">
              <a:buNone/>
              <a:defRPr sz="3300"/>
            </a:lvl2pPr>
            <a:lvl3pPr marL="1086764" indent="0">
              <a:buNone/>
              <a:defRPr sz="2900"/>
            </a:lvl3pPr>
            <a:lvl4pPr marL="1630147" indent="0">
              <a:buNone/>
              <a:defRPr sz="2400"/>
            </a:lvl4pPr>
            <a:lvl5pPr marL="2173529" indent="0">
              <a:buNone/>
              <a:defRPr sz="2400"/>
            </a:lvl5pPr>
            <a:lvl6pPr marL="2716911" indent="0">
              <a:buNone/>
              <a:defRPr sz="2400"/>
            </a:lvl6pPr>
            <a:lvl7pPr marL="3260293" indent="0">
              <a:buNone/>
              <a:defRPr sz="2400"/>
            </a:lvl7pPr>
            <a:lvl8pPr marL="3803675" indent="0">
              <a:buNone/>
              <a:defRPr sz="2400"/>
            </a:lvl8pPr>
            <a:lvl9pPr marL="4347058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582280"/>
            <a:ext cx="7132320" cy="837094"/>
          </a:xfrm>
        </p:spPr>
        <p:txBody>
          <a:bodyPr/>
          <a:lstStyle>
            <a:lvl1pPr marL="0" indent="0">
              <a:buNone/>
              <a:defRPr sz="1700"/>
            </a:lvl1pPr>
            <a:lvl2pPr marL="543382" indent="0">
              <a:buNone/>
              <a:defRPr sz="1400"/>
            </a:lvl2pPr>
            <a:lvl3pPr marL="1086764" indent="0">
              <a:buNone/>
              <a:defRPr sz="1200"/>
            </a:lvl3pPr>
            <a:lvl4pPr marL="1630147" indent="0">
              <a:buNone/>
              <a:defRPr sz="1100"/>
            </a:lvl4pPr>
            <a:lvl5pPr marL="2173529" indent="0">
              <a:buNone/>
              <a:defRPr sz="1100"/>
            </a:lvl5pPr>
            <a:lvl6pPr marL="2716911" indent="0">
              <a:buNone/>
              <a:defRPr sz="1100"/>
            </a:lvl6pPr>
            <a:lvl7pPr marL="3260293" indent="0">
              <a:buNone/>
              <a:defRPr sz="1100"/>
            </a:lvl7pPr>
            <a:lvl8pPr marL="3803675" indent="0">
              <a:buNone/>
              <a:defRPr sz="1100"/>
            </a:lvl8pPr>
            <a:lvl9pPr marL="434705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85636"/>
            <a:ext cx="10698480" cy="1188773"/>
          </a:xfrm>
          <a:prstGeom prst="rect">
            <a:avLst/>
          </a:prstGeom>
        </p:spPr>
        <p:txBody>
          <a:bodyPr vert="horz" lIns="108676" tIns="54338" rIns="108676" bIns="5433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64283"/>
            <a:ext cx="10698480" cy="4707211"/>
          </a:xfrm>
          <a:prstGeom prst="rect">
            <a:avLst/>
          </a:prstGeom>
        </p:spPr>
        <p:txBody>
          <a:bodyPr vert="horz" lIns="108676" tIns="54338" rIns="108676" bIns="543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610899"/>
            <a:ext cx="2773680" cy="379747"/>
          </a:xfrm>
          <a:prstGeom prst="rect">
            <a:avLst/>
          </a:prstGeom>
        </p:spPr>
        <p:txBody>
          <a:bodyPr vert="horz" lIns="108676" tIns="54338" rIns="108676" bIns="5433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610899"/>
            <a:ext cx="3764280" cy="379747"/>
          </a:xfrm>
          <a:prstGeom prst="rect">
            <a:avLst/>
          </a:prstGeom>
        </p:spPr>
        <p:txBody>
          <a:bodyPr vert="horz" lIns="108676" tIns="54338" rIns="108676" bIns="5433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610899"/>
            <a:ext cx="2773680" cy="379747"/>
          </a:xfrm>
          <a:prstGeom prst="rect">
            <a:avLst/>
          </a:prstGeom>
        </p:spPr>
        <p:txBody>
          <a:bodyPr vert="horz" lIns="108676" tIns="54338" rIns="108676" bIns="5433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6764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537" indent="-407537" algn="l" defTabSz="108676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2996" indent="-339614" algn="l" defTabSz="1086764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456" indent="-271691" algn="l" defTabSz="108676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38" indent="-271691" algn="l" defTabSz="108676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220" indent="-271691" algn="l" defTabSz="108676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602" indent="-271691" algn="l" defTabSz="10867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1984" indent="-271691" algn="l" defTabSz="10867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367" indent="-271691" algn="l" defTabSz="10867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49" indent="-271691" algn="l" defTabSz="10867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2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64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47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29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11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293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75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058" algn="l" defTabSz="10867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jpeg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5.wm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57" y="1889919"/>
            <a:ext cx="4841081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553323"/>
            <a:ext cx="113575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GOOD MORNING TO ALL.</a:t>
            </a:r>
          </a:p>
        </p:txBody>
      </p:sp>
    </p:spTree>
    <p:extLst>
      <p:ext uri="{BB962C8B-B14F-4D97-AF65-F5344CB8AC3E}">
        <p14:creationId xmlns:p14="http://schemas.microsoft.com/office/powerpoint/2010/main" val="4730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919"/>
            <a:ext cx="10892726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Dear students, what do we say to meet</a:t>
            </a:r>
          </a:p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with other in the morning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799" y="2499519"/>
            <a:ext cx="676980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We say “Good morning”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2086" y="4215542"/>
            <a:ext cx="432522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Good morning.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2088" y="5630777"/>
            <a:ext cx="4325223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Good morning.</a:t>
            </a:r>
          </a:p>
        </p:txBody>
      </p:sp>
    </p:spTree>
    <p:extLst>
      <p:ext uri="{BB962C8B-B14F-4D97-AF65-F5344CB8AC3E}">
        <p14:creationId xmlns:p14="http://schemas.microsoft.com/office/powerpoint/2010/main" val="13844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015369"/>
            <a:ext cx="11240578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Dear learners , you will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practise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today’s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lesson with your parents or elders.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81585" y="365919"/>
            <a:ext cx="4214615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b="1" i="1" dirty="0">
                <a:latin typeface="NikoshBAN" pitchFamily="2" charset="0"/>
                <a:cs typeface="NikoshBAN" pitchFamily="2" charset="0"/>
              </a:rPr>
              <a:t>Home task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92" y="1508919"/>
            <a:ext cx="5867400" cy="321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5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70719"/>
            <a:ext cx="4495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49078" y="5319078"/>
            <a:ext cx="116381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Good-bye</a:t>
            </a:r>
            <a:r>
              <a:rPr lang="en-US" sz="8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my students.</a:t>
            </a:r>
          </a:p>
        </p:txBody>
      </p:sp>
    </p:spTree>
    <p:extLst>
      <p:ext uri="{BB962C8B-B14F-4D97-AF65-F5344CB8AC3E}">
        <p14:creationId xmlns:p14="http://schemas.microsoft.com/office/powerpoint/2010/main" val="39403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0"/>
            <a:ext cx="10128739" cy="6950079"/>
          </a:xfrm>
          <a:prstGeom prst="rect">
            <a:avLst/>
          </a:prstGeom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172200" y="1051719"/>
            <a:ext cx="3663140" cy="9965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86764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R JULIAN" panose="02000000000000000000" pitchFamily="2" charset="0"/>
              </a:rPr>
              <a:t>Teachers </a:t>
            </a:r>
            <a:br>
              <a:rPr lang="en-GB" sz="4000" dirty="0">
                <a:latin typeface="AR JULIAN" panose="02000000000000000000" pitchFamily="2" charset="0"/>
              </a:rPr>
            </a:br>
            <a:r>
              <a:rPr lang="en-GB" sz="4000" dirty="0">
                <a:latin typeface="AR JULIAN" panose="02000000000000000000" pitchFamily="2" charset="0"/>
              </a:rPr>
              <a:t>Identification</a:t>
            </a:r>
            <a:br>
              <a:rPr lang="en-GB" sz="4000" dirty="0">
                <a:latin typeface="Bahnschrift SemiLight SemiConde" panose="020B0502040204020203" pitchFamily="34" charset="0"/>
              </a:rPr>
            </a:br>
            <a:endParaRPr lang="en-GB" sz="4000" dirty="0">
              <a:latin typeface="Bahnschrift SemiLight SemiConde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84" b="89344" l="10145" r="85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37" y="842266"/>
            <a:ext cx="4381066" cy="5164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1946" y="2707552"/>
            <a:ext cx="4114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Md. Monir Hossain</a:t>
            </a:r>
          </a:p>
          <a:p>
            <a:r>
              <a:rPr lang="en-GB" sz="2400" dirty="0">
                <a:latin typeface="Corbel" panose="020B0503020204020204" pitchFamily="34" charset="0"/>
              </a:rPr>
              <a:t>Assistant Teacher</a:t>
            </a:r>
          </a:p>
          <a:p>
            <a:r>
              <a:rPr lang="en-GB" sz="2400" dirty="0">
                <a:latin typeface="Corbel" panose="020B0503020204020204" pitchFamily="34" charset="0"/>
              </a:rPr>
              <a:t>Ghatlabag Kasurbag Dhakil Madrasah</a:t>
            </a:r>
          </a:p>
          <a:p>
            <a:r>
              <a:rPr lang="en-GB" sz="2400" dirty="0">
                <a:latin typeface="Corbel" panose="020B0503020204020204" pitchFamily="34" charset="0"/>
              </a:rPr>
              <a:t>Chatkhil -Noakhali</a:t>
            </a: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19AFDEEA-E114-FE4F-87F1-0F715A065C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15" y="2287747"/>
            <a:ext cx="2025741" cy="21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23119"/>
            <a:ext cx="5735929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Lesson introduction</a:t>
            </a: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Class:- </a:t>
            </a:r>
            <a:r>
              <a:rPr lang="en-GB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SIX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Unite: </a:t>
            </a:r>
            <a:r>
              <a:rPr lang="en-US" sz="4800" dirty="0">
                <a:solidFill>
                  <a:srgbClr val="00B050"/>
                </a:solidFill>
                <a:cs typeface="NikoshBAN" pitchFamily="2" charset="0"/>
              </a:rPr>
              <a:t>1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4800" dirty="0">
                <a:solidFill>
                  <a:srgbClr val="00B050"/>
                </a:solidFill>
                <a:cs typeface="NikoshBAN" pitchFamily="2" charset="0"/>
              </a:rPr>
              <a:t>1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(A)</a:t>
            </a: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Time: </a:t>
            </a:r>
            <a:r>
              <a:rPr lang="en-US" sz="4800" dirty="0">
                <a:solidFill>
                  <a:srgbClr val="00B050"/>
                </a:solidFill>
                <a:cs typeface="NikoshBAN" pitchFamily="2" charset="0"/>
              </a:rPr>
              <a:t>45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minutes</a:t>
            </a: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Date: </a:t>
            </a:r>
            <a:r>
              <a:rPr lang="en-US" sz="4800" dirty="0">
                <a:solidFill>
                  <a:srgbClr val="00B050"/>
                </a:solidFill>
                <a:cs typeface="NikoshBAN" pitchFamily="2" charset="0"/>
              </a:rPr>
              <a:t>28/</a:t>
            </a:r>
            <a:r>
              <a:rPr lang="en-US" sz="4800" dirty="0" err="1">
                <a:solidFill>
                  <a:srgbClr val="00B050"/>
                </a:solidFill>
                <a:cs typeface="NikoshBAN" pitchFamily="2" charset="0"/>
              </a:rPr>
              <a:t>o2</a:t>
            </a:r>
            <a:r>
              <a:rPr lang="en-US" sz="4800" dirty="0">
                <a:solidFill>
                  <a:srgbClr val="00B050"/>
                </a:solidFill>
                <a:cs typeface="NikoshBAN" pitchFamily="2" charset="0"/>
              </a:rPr>
              <a:t>/20</a:t>
            </a:r>
            <a:r>
              <a:rPr lang="en-GB" sz="4800" dirty="0">
                <a:solidFill>
                  <a:srgbClr val="00B050"/>
                </a:solidFill>
                <a:cs typeface="NikoshBAN" pitchFamily="2" charset="0"/>
              </a:rPr>
              <a:t>20</a:t>
            </a:r>
            <a:endParaRPr lang="en-US" sz="4800" dirty="0">
              <a:solidFill>
                <a:srgbClr val="00B050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31882"/>
              </p:ext>
            </p:extLst>
          </p:nvPr>
        </p:nvGraphicFramePr>
        <p:xfrm>
          <a:off x="4114800" y="2022475"/>
          <a:ext cx="3124200" cy="2636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022475"/>
                        <a:ext cx="3124200" cy="2636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590798"/>
            <a:ext cx="934262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Dear students let’s enjoy a video.</a:t>
            </a:r>
          </a:p>
        </p:txBody>
      </p:sp>
    </p:spTree>
    <p:extLst>
      <p:ext uri="{BB962C8B-B14F-4D97-AF65-F5344CB8AC3E}">
        <p14:creationId xmlns:p14="http://schemas.microsoft.com/office/powerpoint/2010/main" val="3595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 b="2339"/>
          <a:stretch/>
        </p:blipFill>
        <p:spPr>
          <a:xfrm>
            <a:off x="1219200" y="1550421"/>
            <a:ext cx="3962400" cy="5005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26701" r="2469" b="9854"/>
          <a:stretch/>
        </p:blipFill>
        <p:spPr>
          <a:xfrm>
            <a:off x="5214079" y="4441944"/>
            <a:ext cx="5486400" cy="2113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1" r="4556" b="4856"/>
          <a:stretch/>
        </p:blipFill>
        <p:spPr>
          <a:xfrm>
            <a:off x="5214079" y="1550421"/>
            <a:ext cx="5453921" cy="2788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046" y="365918"/>
            <a:ext cx="1124057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Dear students, what are looking in the pictures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710188"/>
            <a:ext cx="11740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The people are exchanging greetings one another.</a:t>
            </a:r>
          </a:p>
        </p:txBody>
      </p:sp>
    </p:spTree>
    <p:extLst>
      <p:ext uri="{BB962C8B-B14F-4D97-AF65-F5344CB8AC3E}">
        <p14:creationId xmlns:p14="http://schemas.microsoft.com/office/powerpoint/2010/main" val="250938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064" y="1356519"/>
            <a:ext cx="11618886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Learning outcomes: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Listening: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Students will be able to---</a:t>
            </a:r>
          </a:p>
          <a:p>
            <a:r>
              <a:rPr lang="en-US" sz="4000" dirty="0">
                <a:cs typeface="NikoshBAN" pitchFamily="2" charset="0"/>
              </a:rPr>
              <a:t>1.1.1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become familiar with English sounds by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listening to common English words.</a:t>
            </a:r>
          </a:p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Speaking:</a:t>
            </a:r>
          </a:p>
          <a:p>
            <a:r>
              <a:rPr lang="en-US" sz="4000" dirty="0">
                <a:cs typeface="NikoshBAN" pitchFamily="2" charset="0"/>
              </a:rPr>
              <a:t>2.1.1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greet each other.</a:t>
            </a:r>
          </a:p>
        </p:txBody>
      </p:sp>
    </p:spTree>
    <p:extLst>
      <p:ext uri="{BB962C8B-B14F-4D97-AF65-F5344CB8AC3E}">
        <p14:creationId xmlns:p14="http://schemas.microsoft.com/office/powerpoint/2010/main" val="389929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5" y="289719"/>
            <a:ext cx="1171987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Dear students, look at the picture and say with 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2086" y="6080919"/>
            <a:ext cx="5274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Good morning.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16578" b="3959"/>
          <a:stretch/>
        </p:blipFill>
        <p:spPr>
          <a:xfrm>
            <a:off x="1645762" y="2148772"/>
            <a:ext cx="8610600" cy="3932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3314" y="1042789"/>
            <a:ext cx="527420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Good morning.</a:t>
            </a:r>
          </a:p>
        </p:txBody>
      </p:sp>
    </p:spTree>
    <p:extLst>
      <p:ext uri="{BB962C8B-B14F-4D97-AF65-F5344CB8AC3E}">
        <p14:creationId xmlns:p14="http://schemas.microsoft.com/office/powerpoint/2010/main" val="5210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229" y="886197"/>
            <a:ext cx="7914346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Dear students, listen to 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613194"/>
            <a:ext cx="90134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Dear students, my name is Md.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Monir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GB" sz="4400" dirty="0" err="1">
                <a:latin typeface="NikoshBAN" pitchFamily="2" charset="0"/>
                <a:cs typeface="NikoshBAN" pitchFamily="2" charset="0"/>
              </a:rPr>
              <a:t>Hossain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.I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am your English teacher.</a:t>
            </a:r>
          </a:p>
        </p:txBody>
      </p:sp>
    </p:spTree>
    <p:extLst>
      <p:ext uri="{BB962C8B-B14F-4D97-AF65-F5344CB8AC3E}">
        <p14:creationId xmlns:p14="http://schemas.microsoft.com/office/powerpoint/2010/main" val="5912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74475"/>
            <a:ext cx="9929321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Dear students , look, listen and say.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73608"/>
            <a:ext cx="2886380" cy="3810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248" y="1154437"/>
            <a:ext cx="1119729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Dear students , what are you looking in picture?.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157119"/>
            <a:ext cx="1027236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This is our ‘English For Today’ book.</a:t>
            </a:r>
          </a:p>
        </p:txBody>
      </p:sp>
    </p:spTree>
    <p:extLst>
      <p:ext uri="{BB962C8B-B14F-4D97-AF65-F5344CB8AC3E}">
        <p14:creationId xmlns:p14="http://schemas.microsoft.com/office/powerpoint/2010/main" val="34917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396</Words>
  <Application>Microsoft Office PowerPoint</Application>
  <PresentationFormat>Custom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Unknown User</cp:lastModifiedBy>
  <cp:revision>27</cp:revision>
  <dcterms:created xsi:type="dcterms:W3CDTF">2006-08-16T00:00:00Z</dcterms:created>
  <dcterms:modified xsi:type="dcterms:W3CDTF">2021-01-04T15:25:28Z</dcterms:modified>
</cp:coreProperties>
</file>