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</p:sldMasterIdLst>
  <p:notesMasterIdLst>
    <p:notesMasterId r:id="rId33"/>
  </p:notesMasterIdLst>
  <p:sldIdLst>
    <p:sldId id="257" r:id="rId18"/>
    <p:sldId id="256" r:id="rId19"/>
    <p:sldId id="259" r:id="rId20"/>
    <p:sldId id="260" r:id="rId21"/>
    <p:sldId id="261" r:id="rId22"/>
    <p:sldId id="264" r:id="rId23"/>
    <p:sldId id="272" r:id="rId24"/>
    <p:sldId id="273" r:id="rId25"/>
    <p:sldId id="275" r:id="rId26"/>
    <p:sldId id="278" r:id="rId27"/>
    <p:sldId id="271" r:id="rId28"/>
    <p:sldId id="282" r:id="rId29"/>
    <p:sldId id="285" r:id="rId30"/>
    <p:sldId id="281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Master" Target="slideMasters/slideMaster13.xml" /><Relationship Id="rId18" Type="http://schemas.openxmlformats.org/officeDocument/2006/relationships/slide" Target="slides/slide1.xml" /><Relationship Id="rId26" Type="http://schemas.openxmlformats.org/officeDocument/2006/relationships/slide" Target="slides/slide9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4.xml" /><Relationship Id="rId34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12" Type="http://schemas.openxmlformats.org/officeDocument/2006/relationships/slideMaster" Target="slideMasters/slideMaster12.xml" /><Relationship Id="rId17" Type="http://schemas.openxmlformats.org/officeDocument/2006/relationships/slideMaster" Target="slideMasters/slideMaster17.xml" /><Relationship Id="rId25" Type="http://schemas.openxmlformats.org/officeDocument/2006/relationships/slide" Target="slides/slide8.xml" /><Relationship Id="rId33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Master" Target="slideMasters/slideMaster16.xml" /><Relationship Id="rId20" Type="http://schemas.openxmlformats.org/officeDocument/2006/relationships/slide" Target="slides/slide3.xml" /><Relationship Id="rId29" Type="http://schemas.openxmlformats.org/officeDocument/2006/relationships/slide" Target="slides/slide12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" Target="slides/slide7.xml" /><Relationship Id="rId32" Type="http://schemas.openxmlformats.org/officeDocument/2006/relationships/slide" Target="slides/slide15.xml" /><Relationship Id="rId37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Master" Target="slideMasters/slideMaster15.xml" /><Relationship Id="rId23" Type="http://schemas.openxmlformats.org/officeDocument/2006/relationships/slide" Target="slides/slide6.xml" /><Relationship Id="rId28" Type="http://schemas.openxmlformats.org/officeDocument/2006/relationships/slide" Target="slides/slide11.xml" /><Relationship Id="rId36" Type="http://schemas.openxmlformats.org/officeDocument/2006/relationships/theme" Target="theme/theme1.xml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2.xml" /><Relationship Id="rId31" Type="http://schemas.openxmlformats.org/officeDocument/2006/relationships/slide" Target="slides/slide14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Master" Target="slideMasters/slideMaster14.xml" /><Relationship Id="rId22" Type="http://schemas.openxmlformats.org/officeDocument/2006/relationships/slide" Target="slides/slide5.xml" /><Relationship Id="rId27" Type="http://schemas.openxmlformats.org/officeDocument/2006/relationships/slide" Target="slides/slide10.xml" /><Relationship Id="rId30" Type="http://schemas.openxmlformats.org/officeDocument/2006/relationships/slide" Target="slides/slide13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6525-83BC-45D0-B8AB-45BD57F89A2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B37A-D0CA-468B-8ED9-7CDBC3DD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7F2-9663-445F-9D27-5C6272C5DB35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FBCF-F380-4093-BC97-60E7BCE36886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CC6F-43DA-4490-86F6-8B6FC0E87A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0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F8A3-5202-4407-A2D9-F6F5ED440E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22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2894-9C35-48B3-8839-F15967988D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68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68F4-E219-4F30-ADAE-6E883962B7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67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C296-8292-4D51-B144-130BC193B2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863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5B5-C500-4693-9D9D-3490A3249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6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C1CC-A818-480D-B544-54BDE6E831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64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4C22-16B9-4AA7-922C-2E325AD881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894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635-AF6C-4992-B612-57F620FD22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985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BD94-6C9B-4E87-BEB2-D03258C295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D09-2340-4A99-9F47-4A3028501390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AEA-EF1F-4456-92CC-0B55A0E363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226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C987-29AB-41F3-A829-459B1B16F3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63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BE29-F198-4355-8296-4D5ABB7622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608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02E-D090-4C9E-8327-F7294C798C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46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5F-3F70-4EF6-9580-800FD82F2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091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DA96-7C3A-4901-A195-B8CEF4D0CC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214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AC0-DEE4-4C8C-AA6D-24B0AA1803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62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8CFB-6B1D-4CC7-8101-1AC1E8E3B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64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0119-2C2A-4723-9BF7-A90A32A6D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171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779D-75CE-4741-8CF8-3362FE508E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8157-ACB1-4B00-BB61-10C985C19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681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FAB8-C366-477C-AB84-12121A11E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992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DFE4-0FEA-442E-895F-CF10D3ADA9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192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90E6-6AA5-4EFB-AA2C-9F7818EAA5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316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C5C-B075-459A-BF7C-8FCE85A77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26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22E-FB0B-49DE-BD15-ECC6A12460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17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101-29DC-4144-BF2A-62C3A303E2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11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669-4569-4A57-8EB8-EA9A6BD26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264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20BC-7312-4D74-8C89-ED19619850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927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0B9-CD6B-4A59-AEEB-207C72A2F1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92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19F-7646-4519-A177-3C66A26746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1FCF-C3DD-4AC1-B7E5-FD2E3C32D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92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203-C034-429C-B60E-A49360D72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017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A57C-024E-4297-B273-307B4C841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263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D2F2-3465-44D9-A478-4F54C9E235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255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31D-8AFB-44D6-AA4E-98309F76A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73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3769-21C3-45EA-9DED-F09FEA4F9A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78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AF75-CA18-47B0-BCA5-E9C8C59BAC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02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BCA-0B4F-47DD-A503-E181A2D5B1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328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D85-CC88-45F0-AC8A-FD31D4D79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506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D68-C16B-4566-A43F-6A0626C104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37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58EA-D999-45E3-9BC2-1B5A5168D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9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B82-C6F1-49C9-A1D6-1C02EC4A2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767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ABB7-4D09-441C-8D07-DCD43AEC3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05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5A9F-3228-465B-A022-454733EF77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825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430E-9497-4F2C-946F-1780CD8F31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262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8CF-0242-43C3-A0B8-E76801CBD7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102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6DD7-F80C-4ACA-85FF-3970D1DAB8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865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B2FA-2009-4130-983E-20EC47B900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42A9-0751-4C59-A9CA-FC015BA13E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90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28A-2055-4BB4-962F-B39E0227B6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386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369C-7A8E-49D0-A6BA-C089FA04E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2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CD56-3980-48E0-A0CC-D0FEEC9AA5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C091-EE85-497C-A876-2ADB090B6F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93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4577-AF65-4E7E-B70C-24277E20DF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4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26B7-A18E-42A1-9FEE-3960911030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759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1730-D0F9-447A-8699-4D6D27BD88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775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DAC4-CC3A-4371-B8F5-A9401FEE28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969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8BA1-0A75-43B4-A1D8-6F4B2ABA8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263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41C1-2B2B-4583-B83D-7CAFA8C254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998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54F-2C9C-41AA-B520-085438C683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7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4670-F29D-448A-BA12-CACE11F4B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368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D4F-E181-428A-8806-A18865D1E2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216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A96-88F9-4207-AFF3-FA58FE10CA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1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D7-FE6E-4E09-93D2-93F8EC2C51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739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EA3-A634-4421-AB4E-ABD8C1D85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798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B74F-930A-40FB-91F7-A74E8AF1D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92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D7F-2545-426A-8CE6-68FAF0E42F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157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8610-B2F6-4E1F-832D-808DD0A65D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309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784B-C085-464F-8580-4CC2EEBE78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387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6E93-0551-4775-BE22-DFD078A1CC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325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D11-296B-41E5-83EE-BBA58F7C41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48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A21-FCD5-4060-AAE5-4305085DE4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691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2B2-089C-4C55-A819-A32C7F3DC2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696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1184-DD97-49B8-A4A7-80B38089F1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1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800-63A2-4B09-BECA-3B5FC4504D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090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B5E6-39C9-4F11-8DDC-676DD06373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7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63-61BE-4B55-93B7-12203227DA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162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4E68-BF63-4E27-AC83-2EB8A3995C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624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BDC1-1C17-42BC-8634-D4F7BA110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52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DCB3-4B6C-49AC-8571-B2AEA98992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29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CA-94E0-4319-89D3-B9DE2B412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806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06CE-DE55-4478-B01D-125122584A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885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52B-AB83-42E2-A809-167FC316F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875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338A-78ED-4F60-AE85-818DF177F7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3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3AD4-0974-4BF6-ABB1-BBD15F35F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88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8A7D-7300-4864-95C2-2C340745F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67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2398-650D-4CED-8E50-45C0AD7E90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514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590-60D1-4D9D-B8D1-FD02AF7F42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273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E2A9-5031-4BB5-8079-F416C571A3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075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0D51-1749-459B-9E57-A62355E3F5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83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FCF1-4930-4021-94A7-F3B3D93F1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696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FA91-1D4F-4D03-988C-0D498F0AF6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168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98A-9438-44F8-B574-E60B29D9A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781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EF74-5434-48AD-8A6E-E355AAAFA7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2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66F-28F6-403F-AB89-B5A88FAFAF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890F-8264-422A-9353-635B5AF48A61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7B5-BAE7-44B3-BE20-074D63BF6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05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0A3-BC9C-42B4-B835-EF2A96BA1A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10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C1AC-F76E-459A-BFCF-F56D79092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2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B71-3759-48E7-9368-443972B08B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7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AA9A-ACB8-4CCB-9FED-F76FBE0451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7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9A71-0CB1-436B-92EC-E88D9C1D9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08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6A-DF1E-4521-A824-91EC4EB69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4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DA9-D14E-4057-A411-1C814DB49E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88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C5-E4A3-42FA-98E0-6D76E43BF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1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60A4-C59E-440E-9ADF-F6AC0166CF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2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CE0-6ADC-4DC7-86DE-A799ECCC493C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404A-CD0F-45A8-93CA-BE89A4E97A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34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B275-74C2-4CBD-B201-EA6416A685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07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3C4A-3119-4A50-A8D7-B293AC61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74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DD87-1AEE-49F7-9ED7-18A1044F4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45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1C02-4C16-4198-B65B-47E5535EB5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94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F45B-68E6-41A5-9B46-E0A3906D6C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3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8130-F511-4B74-BDDD-2D294D3E9D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914-B581-4585-A6C0-938FF07A4E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2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761-BF8C-4CE9-8C91-1EC828D26D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30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2005-B1D4-4D43-AACE-88195AE7A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4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704C-65C9-4A98-AD22-F24B6A5B2EB6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B24-CC07-4573-9CC3-CAC93FCFC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7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422C-F482-44F3-BB97-83241F1AE7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2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63DC-F21D-4DB6-B780-007EDB405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4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08F0-5AA8-46DE-8462-7C8DAA8A71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7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469C-8626-419E-B4C9-5B10B92BF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40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305-F82D-47B1-A735-31EAA6C592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34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7C99-0749-4A13-95EB-D7A164028A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0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A3A-AE09-4426-B11D-C224230DBD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92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354-3648-4781-B856-79D76B0F42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6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7A82-62C5-444B-AD66-3E7FEE2E4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1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80CA-8D0B-4657-A28F-C9465F2DE9F7}" type="datetime1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400F-43A6-4A86-9D67-6D50758D8D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00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4815-3FAD-4982-9CAA-C9A21EF202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70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EB15-AC0F-4506-BDBF-1E84666D8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73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329-3485-4CAF-8E92-B9C6C8786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2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9A4C-542B-4532-8C5B-D3EFE78CFF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0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C16D-B57B-48C0-AA9B-B5A75C994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871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44A5-F638-4718-A8F7-432A856BE6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95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9AF4-9E1A-4E9E-9649-412EF8094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0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DD4-6CA3-44C1-9FC5-415CC1A02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86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4887-D310-4516-898A-2F9634DDE3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1A9F-944B-499C-9A7E-D3F445D04564}" type="datetime1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9EAA-A6FA-43DA-BFE4-AEB542BB28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3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C920-98E1-4364-9D4A-6344A135F1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0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990-9E5E-44BD-B30C-EC95BEA38B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89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7179-38D1-4FAF-8796-E833C9A48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54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4091-B578-4080-B8F4-F3C5CDAC47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12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4FA-9E0B-414A-A252-C929DA8F42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5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0F67-2611-473F-833B-68E0B25C51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97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94C1-593B-4CCC-8881-C5744E689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30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D41B-46AB-49FB-AF35-0F8432B77B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00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2615-24E2-42AD-96A8-354AC1C8E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F9D6-7E5E-4D1E-9E54-ED8BC21D1716}" type="datetime1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140C-0935-436D-8814-A52FD44C02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47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B47-7031-4679-989E-3B3731B0EA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92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605C-0C46-4E4C-BC04-33B993AC0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45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54E6-0C04-410E-B7BE-C69518B819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24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DD32-708C-4669-B297-E729820D3D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75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D660-0836-433D-BD72-EF8C9B6E38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69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4029-08F0-416D-B844-C480F72C8A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66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385C-CF79-4EBF-812F-66F0861AB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49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A1A-0410-4B78-BFBD-E6FCB68BE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35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236F-18EF-4CFD-A793-A7C08D8AC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2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CCDC-8086-4CC4-AB69-771FE92A3F9F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79F5-7476-4447-9A41-4C1D3BE98E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0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6DD9-3760-43D1-869A-7B8FD7616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512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BA17-137E-4F05-B103-57DF766601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8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47C-0BD2-4C03-B0EE-33BB08D2DA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89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895-82A1-443E-8E04-A61FAC69E4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973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5EF9-3A2B-4E91-B619-0FDF1663C6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56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AAFD-1C60-4F81-BA58-6C5D57CD2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22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537E-8AE2-4D5C-9C1B-25289157D6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60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1939-1DD9-454E-A886-C91FB7C720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97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3813-4EE6-48F1-B69E-E64059613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0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E289-105D-4D32-B70F-DFED31CF3018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4EE-CCFD-435C-A064-8EDB5A79E2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831-A00D-4826-B0B7-EB86C26832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401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B4A3-574E-4395-8779-4CBB4E3077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039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0392-E129-4EF5-9803-556700F427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767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6A93-8D64-4D33-AAB1-E0B895723B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8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303-CBCB-43B9-8DD0-0874DC613A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88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BDF-DA44-4AD4-A440-FDE5B33017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04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02-CB35-494D-A913-D46299F95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427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0F7-256B-4907-B72E-B7EC72C33F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59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3E2-F27B-4E81-9C67-AF63975BED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 /><Relationship Id="rId3" Type="http://schemas.openxmlformats.org/officeDocument/2006/relationships/slideLayout" Target="../slideLayouts/slideLayout113.xml" /><Relationship Id="rId7" Type="http://schemas.openxmlformats.org/officeDocument/2006/relationships/slideLayout" Target="../slideLayouts/slideLayout117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1" Type="http://schemas.openxmlformats.org/officeDocument/2006/relationships/slideLayout" Target="../slideLayouts/slideLayout111.xml" /><Relationship Id="rId6" Type="http://schemas.openxmlformats.org/officeDocument/2006/relationships/slideLayout" Target="../slideLayouts/slideLayout116.xml" /><Relationship Id="rId11" Type="http://schemas.openxmlformats.org/officeDocument/2006/relationships/slideLayout" Target="../slideLayouts/slideLayout121.xml" /><Relationship Id="rId5" Type="http://schemas.openxmlformats.org/officeDocument/2006/relationships/slideLayout" Target="../slideLayouts/slideLayout115.xml" /><Relationship Id="rId10" Type="http://schemas.openxmlformats.org/officeDocument/2006/relationships/slideLayout" Target="../slideLayouts/slideLayout120.xml" /><Relationship Id="rId4" Type="http://schemas.openxmlformats.org/officeDocument/2006/relationships/slideLayout" Target="../slideLayouts/slideLayout114.xml" /><Relationship Id="rId9" Type="http://schemas.openxmlformats.org/officeDocument/2006/relationships/slideLayout" Target="../slideLayouts/slideLayout119.xml" 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 /><Relationship Id="rId3" Type="http://schemas.openxmlformats.org/officeDocument/2006/relationships/slideLayout" Target="../slideLayouts/slideLayout124.xml" /><Relationship Id="rId7" Type="http://schemas.openxmlformats.org/officeDocument/2006/relationships/slideLayout" Target="../slideLayouts/slideLayout128.xml" /><Relationship Id="rId12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1" Type="http://schemas.openxmlformats.org/officeDocument/2006/relationships/slideLayout" Target="../slideLayouts/slideLayout122.xml" /><Relationship Id="rId6" Type="http://schemas.openxmlformats.org/officeDocument/2006/relationships/slideLayout" Target="../slideLayouts/slideLayout127.xml" /><Relationship Id="rId11" Type="http://schemas.openxmlformats.org/officeDocument/2006/relationships/slideLayout" Target="../slideLayouts/slideLayout132.xml" /><Relationship Id="rId5" Type="http://schemas.openxmlformats.org/officeDocument/2006/relationships/slideLayout" Target="../slideLayouts/slideLayout126.xml" /><Relationship Id="rId10" Type="http://schemas.openxmlformats.org/officeDocument/2006/relationships/slideLayout" Target="../slideLayouts/slideLayout131.xml" /><Relationship Id="rId4" Type="http://schemas.openxmlformats.org/officeDocument/2006/relationships/slideLayout" Target="../slideLayouts/slideLayout125.xml" /><Relationship Id="rId9" Type="http://schemas.openxmlformats.org/officeDocument/2006/relationships/slideLayout" Target="../slideLayouts/slideLayout130.xml" 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 /><Relationship Id="rId3" Type="http://schemas.openxmlformats.org/officeDocument/2006/relationships/slideLayout" Target="../slideLayouts/slideLayout135.xml" /><Relationship Id="rId7" Type="http://schemas.openxmlformats.org/officeDocument/2006/relationships/slideLayout" Target="../slideLayouts/slideLayout139.xml" /><Relationship Id="rId12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1" Type="http://schemas.openxmlformats.org/officeDocument/2006/relationships/slideLayout" Target="../slideLayouts/slideLayout133.xml" /><Relationship Id="rId6" Type="http://schemas.openxmlformats.org/officeDocument/2006/relationships/slideLayout" Target="../slideLayouts/slideLayout138.xml" /><Relationship Id="rId11" Type="http://schemas.openxmlformats.org/officeDocument/2006/relationships/slideLayout" Target="../slideLayouts/slideLayout143.xml" /><Relationship Id="rId5" Type="http://schemas.openxmlformats.org/officeDocument/2006/relationships/slideLayout" Target="../slideLayouts/slideLayout137.xml" /><Relationship Id="rId10" Type="http://schemas.openxmlformats.org/officeDocument/2006/relationships/slideLayout" Target="../slideLayouts/slideLayout142.xml" /><Relationship Id="rId4" Type="http://schemas.openxmlformats.org/officeDocument/2006/relationships/slideLayout" Target="../slideLayouts/slideLayout136.xml" /><Relationship Id="rId9" Type="http://schemas.openxmlformats.org/officeDocument/2006/relationships/slideLayout" Target="../slideLayouts/slideLayout141.xml" 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 /><Relationship Id="rId3" Type="http://schemas.openxmlformats.org/officeDocument/2006/relationships/slideLayout" Target="../slideLayouts/slideLayout146.xml" /><Relationship Id="rId7" Type="http://schemas.openxmlformats.org/officeDocument/2006/relationships/slideLayout" Target="../slideLayouts/slideLayout150.xml" /><Relationship Id="rId12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1" Type="http://schemas.openxmlformats.org/officeDocument/2006/relationships/slideLayout" Target="../slideLayouts/slideLayout144.xml" /><Relationship Id="rId6" Type="http://schemas.openxmlformats.org/officeDocument/2006/relationships/slideLayout" Target="../slideLayouts/slideLayout149.xml" /><Relationship Id="rId11" Type="http://schemas.openxmlformats.org/officeDocument/2006/relationships/slideLayout" Target="../slideLayouts/slideLayout154.xml" /><Relationship Id="rId5" Type="http://schemas.openxmlformats.org/officeDocument/2006/relationships/slideLayout" Target="../slideLayouts/slideLayout148.xml" /><Relationship Id="rId10" Type="http://schemas.openxmlformats.org/officeDocument/2006/relationships/slideLayout" Target="../slideLayouts/slideLayout153.xml" /><Relationship Id="rId4" Type="http://schemas.openxmlformats.org/officeDocument/2006/relationships/slideLayout" Target="../slideLayouts/slideLayout147.xml" /><Relationship Id="rId9" Type="http://schemas.openxmlformats.org/officeDocument/2006/relationships/slideLayout" Target="../slideLayouts/slideLayout152.xml" 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 /><Relationship Id="rId3" Type="http://schemas.openxmlformats.org/officeDocument/2006/relationships/slideLayout" Target="../slideLayouts/slideLayout157.xml" /><Relationship Id="rId7" Type="http://schemas.openxmlformats.org/officeDocument/2006/relationships/slideLayout" Target="../slideLayouts/slideLayout161.xml" /><Relationship Id="rId12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1" Type="http://schemas.openxmlformats.org/officeDocument/2006/relationships/slideLayout" Target="../slideLayouts/slideLayout155.xml" /><Relationship Id="rId6" Type="http://schemas.openxmlformats.org/officeDocument/2006/relationships/slideLayout" Target="../slideLayouts/slideLayout160.xml" /><Relationship Id="rId11" Type="http://schemas.openxmlformats.org/officeDocument/2006/relationships/slideLayout" Target="../slideLayouts/slideLayout165.xml" /><Relationship Id="rId5" Type="http://schemas.openxmlformats.org/officeDocument/2006/relationships/slideLayout" Target="../slideLayouts/slideLayout159.xml" /><Relationship Id="rId10" Type="http://schemas.openxmlformats.org/officeDocument/2006/relationships/slideLayout" Target="../slideLayouts/slideLayout164.xml" /><Relationship Id="rId4" Type="http://schemas.openxmlformats.org/officeDocument/2006/relationships/slideLayout" Target="../slideLayouts/slideLayout158.xml" /><Relationship Id="rId9" Type="http://schemas.openxmlformats.org/officeDocument/2006/relationships/slideLayout" Target="../slideLayouts/slideLayout163.xml" 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 /><Relationship Id="rId3" Type="http://schemas.openxmlformats.org/officeDocument/2006/relationships/slideLayout" Target="../slideLayouts/slideLayout168.xml" /><Relationship Id="rId7" Type="http://schemas.openxmlformats.org/officeDocument/2006/relationships/slideLayout" Target="../slideLayouts/slideLayout172.xml" /><Relationship Id="rId12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1" Type="http://schemas.openxmlformats.org/officeDocument/2006/relationships/slideLayout" Target="../slideLayouts/slideLayout166.xml" /><Relationship Id="rId6" Type="http://schemas.openxmlformats.org/officeDocument/2006/relationships/slideLayout" Target="../slideLayouts/slideLayout171.xml" /><Relationship Id="rId11" Type="http://schemas.openxmlformats.org/officeDocument/2006/relationships/slideLayout" Target="../slideLayouts/slideLayout176.xml" /><Relationship Id="rId5" Type="http://schemas.openxmlformats.org/officeDocument/2006/relationships/slideLayout" Target="../slideLayouts/slideLayout170.xml" /><Relationship Id="rId10" Type="http://schemas.openxmlformats.org/officeDocument/2006/relationships/slideLayout" Target="../slideLayouts/slideLayout175.xml" /><Relationship Id="rId4" Type="http://schemas.openxmlformats.org/officeDocument/2006/relationships/slideLayout" Target="../slideLayouts/slideLayout169.xml" /><Relationship Id="rId9" Type="http://schemas.openxmlformats.org/officeDocument/2006/relationships/slideLayout" Target="../slideLayouts/slideLayout174.xml" 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 /><Relationship Id="rId3" Type="http://schemas.openxmlformats.org/officeDocument/2006/relationships/slideLayout" Target="../slideLayouts/slideLayout179.xml" /><Relationship Id="rId7" Type="http://schemas.openxmlformats.org/officeDocument/2006/relationships/slideLayout" Target="../slideLayouts/slideLayout183.xml" /><Relationship Id="rId12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1" Type="http://schemas.openxmlformats.org/officeDocument/2006/relationships/slideLayout" Target="../slideLayouts/slideLayout177.xml" /><Relationship Id="rId6" Type="http://schemas.openxmlformats.org/officeDocument/2006/relationships/slideLayout" Target="../slideLayouts/slideLayout182.xml" /><Relationship Id="rId11" Type="http://schemas.openxmlformats.org/officeDocument/2006/relationships/slideLayout" Target="../slideLayouts/slideLayout187.xml" /><Relationship Id="rId5" Type="http://schemas.openxmlformats.org/officeDocument/2006/relationships/slideLayout" Target="../slideLayouts/slideLayout181.xml" /><Relationship Id="rId10" Type="http://schemas.openxmlformats.org/officeDocument/2006/relationships/slideLayout" Target="../slideLayouts/slideLayout186.xml" /><Relationship Id="rId4" Type="http://schemas.openxmlformats.org/officeDocument/2006/relationships/slideLayout" Target="../slideLayouts/slideLayout180.xml" /><Relationship Id="rId9" Type="http://schemas.openxmlformats.org/officeDocument/2006/relationships/slideLayout" Target="../slideLayouts/slideLayout185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8D04-DBB3-4A51-8836-50346B36AE5D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E9CC-8F15-4D7F-9026-037E8BD0C2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41F5-B5D2-4300-9127-4F8082945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7CD3-A697-4A8C-93D9-80F057E62A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712A-B94D-47ED-B9AD-FC386777A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35ED-7621-4C6F-B56B-CCC18872DD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9867-420D-46A7-B451-9BE7FA765E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1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BC5D9-9BC6-4FC8-8D6F-8D9F070664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6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08F9-BD1F-4CE8-9E35-483BF155B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034F-68B0-48AD-B49D-7F9545BCC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0BB6-06AD-41F4-B3F1-3DB89B1E6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C430-153D-47E9-B7BC-41F1D3B032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6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9665-D547-4477-8130-0194A38CE5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2614-5FD9-4057-9576-F8F48FA77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60CC-994F-4F9A-8A4C-E09E3A5DB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9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8004-D93E-4CF6-9347-2F5B7686EA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9BBB-5356-4A05-B337-DC5FD758D1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1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50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5.jp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5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8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64860"/>
            <a:ext cx="6705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9600" b="1" dirty="0">
                <a:ln w="28575"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ED61-FED8-4649-BE31-BA0D720FD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3421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8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chemeClr val="bg1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Samiya</a:t>
            </a: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fond of 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 </a:t>
            </a: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orange.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657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33CC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3889-242F-463B-A195-291AFACB32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34262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solidFill>
                  <a:srgbClr val="FFFF00"/>
                </a:solidFill>
                <a:effectLst>
                  <a:glow rad="622300">
                    <a:prstClr val="black">
                      <a:alpha val="46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Evaluation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6074"/>
            <a:ext cx="7664498" cy="237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5800" y="4800600"/>
            <a:ext cx="769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police is a honest person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50E1-9001-47F2-BA6A-9A0A363FB2C8}" type="datetime1">
              <a:rPr lang="en-US" smtClean="0"/>
              <a:t>1/4/2021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22435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eat ___ apple daily.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2104" y="3048000"/>
            <a:ext cx="12029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66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16DA-FB99-4D74-B0D6-C248473557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23580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19600"/>
            <a:ext cx="914400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glow rad="228600">
                    <a:srgbClr val="4BACC6">
                      <a:satMod val="175000"/>
                      <a:alpha val="89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Joynul</a:t>
            </a:r>
            <a:r>
              <a:rPr 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glow rad="228600">
                    <a:srgbClr val="4BACC6">
                      <a:satMod val="175000"/>
                      <a:alpha val="89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glow rad="228600">
                    <a:srgbClr val="4BACC6">
                      <a:satMod val="175000"/>
                      <a:alpha val="89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glow rad="228600">
                    <a:srgbClr val="4BACC6">
                      <a:satMod val="175000"/>
                      <a:alpha val="89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___ artist.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426803"/>
            <a:ext cx="129540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89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F7B-E757-401A-AF50-D923F7AE6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5287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9154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 am  ____ student. 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He is ___ grocer.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Banaras is ____ holy city.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The world is ___ happy place.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Sanskrit is ___ difficult language.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Rama has come without __ umbrella.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She is ___ untidy girl.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He is ___ able teacher.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She has made ___ mistake. 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Do not make ___ noise.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76132"/>
            <a:ext cx="6629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Home work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32C-E19D-4B83-9776-3E4ED0F7F5E4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22466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551230"/>
            <a:ext cx="220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58199" cy="6248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5149" y="2967335"/>
            <a:ext cx="41537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9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EFC1-529D-4302-99C4-FE82A9C2626F}" type="datetime1">
              <a:rPr lang="en-US" smtClean="0"/>
              <a:t>1/4/2021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10553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4087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280" y="154087"/>
            <a:ext cx="8873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44976">
              <a:spcBef>
                <a:spcPct val="20000"/>
              </a:spcBef>
            </a:pPr>
            <a:r>
              <a:rPr lang="en-US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1752600"/>
            <a:ext cx="534651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1044976"/>
            <a:r>
              <a:rPr lang="en-GB" sz="3200" b="1" i="1" cap="all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Md: Monir Hossain</a:t>
            </a:r>
          </a:p>
          <a:p>
            <a:pPr lvl="0" algn="ctr" defTabSz="1044976"/>
            <a:r>
              <a:rPr lang="en-GB" sz="3200" b="1" i="1" cap="all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Assistent teacher</a:t>
            </a:r>
          </a:p>
          <a:p>
            <a:pPr lvl="0" algn="ctr" defTabSz="1044976"/>
            <a:r>
              <a:rPr lang="en-GB" sz="3200" b="1" i="1" cap="all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Kasurbag dhakil madrasah</a:t>
            </a:r>
            <a:endParaRPr lang="en-US" sz="3200" b="1" i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6056-6695-404F-A253-2F589C7B3F2F}" type="datetime1">
              <a:rPr lang="en-US" smtClean="0"/>
              <a:t>1/4/2021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514F4-61B1-4047-A2BF-2918EB261CA0}"/>
              </a:ext>
            </a:extLst>
          </p:cNvPr>
          <p:cNvSpPr txBox="1"/>
          <p:nvPr/>
        </p:nvSpPr>
        <p:spPr>
          <a:xfrm rot="10800000" flipV="1">
            <a:off x="4796287" y="4795355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662D91"/>
                </a:solidFill>
                <a:effectLst/>
                <a:latin typeface="SolaimanLipi"/>
              </a:rPr>
              <a:t>monir247060@gmail.comppt</a:t>
            </a:r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557D0A3A-193C-7743-92F3-5677BAC27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3" y="1471949"/>
            <a:ext cx="3613577" cy="36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4346"/>
            <a:ext cx="6899929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– Six 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– English 2nd Paper </a:t>
            </a:r>
          </a:p>
        </p:txBody>
      </p:sp>
      <p:pic>
        <p:nvPicPr>
          <p:cNvPr id="1026" name="Picture 2" descr="E:\All folders\Picture\Animated GIF\AN12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8202">
            <a:off x="5735712" y="2176259"/>
            <a:ext cx="20176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36879"/>
            <a:ext cx="3436870" cy="363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267-2C71-4DE0-9515-FF1F38EBA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20319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974"/>
            <a:ext cx="7924800" cy="46640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54102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room is very neatly made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8E54-D5B3-497C-A7B5-769C4C2FADF1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33659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162800" cy="50687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28600" y="59436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fisherman is very active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465F-01E3-4424-98FE-089B68F55FAF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12659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0" y="304800"/>
            <a:ext cx="8377893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65030" y="5209401"/>
            <a:ext cx="8626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excellent painting sea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8FFC-5B7B-4609-87B3-E2E3035186ED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37621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09671"/>
            <a:ext cx="7239000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000" b="1" spc="50" dirty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Topic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285824"/>
            <a:ext cx="9144000" cy="26468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spc="50" dirty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en-US" sz="16600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A71D-1819-4A3C-BACF-03BC2A59EB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2861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0" y="0"/>
            <a:ext cx="3657600" cy="1905000"/>
          </a:xfrm>
          <a:prstGeom prst="wedgeRoundRectCallout">
            <a:avLst>
              <a:gd name="adj1" fmla="val 24246"/>
              <a:gd name="adj2" fmla="val 18935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029200"/>
            <a:ext cx="9144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glow rad="457200">
                    <a:srgbClr val="C0504D">
                      <a:satMod val="175000"/>
                      <a:alpha val="7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 and being able to use a/</a:t>
            </a:r>
            <a:r>
              <a:rPr lang="en-US" sz="4000" b="1" dirty="0" err="1">
                <a:effectLst>
                  <a:glow rad="457200">
                    <a:srgbClr val="C0504D">
                      <a:satMod val="175000"/>
                      <a:alpha val="7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an.the</a:t>
            </a:r>
            <a:r>
              <a:rPr lang="en-US" sz="4000" b="1" dirty="0">
                <a:effectLst>
                  <a:glow rad="457200">
                    <a:srgbClr val="C0504D">
                      <a:satMod val="175000"/>
                      <a:alpha val="7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101D-9835-48B3-B6E9-94AD4D38DB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38379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0026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>
                  <a:noFill/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sz="7200" b="1" dirty="0" err="1">
                <a:ln w="11430">
                  <a:noFill/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vowelwewill</a:t>
            </a:r>
            <a:r>
              <a:rPr lang="en-US" sz="7200" b="1" dirty="0">
                <a:ln w="11430">
                  <a:noFill/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en-US" sz="13800" b="1" dirty="0">
                <a:ln w="11430">
                  <a:noFill/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‘an’. </a:t>
            </a:r>
            <a:endParaRPr lang="en-US" sz="7200" b="1" dirty="0">
              <a:ln w="11430">
                <a:noFill/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746" y="3534013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>
                  <a:noFill/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consonant we will use </a:t>
            </a:r>
            <a:r>
              <a:rPr lang="en-US" sz="13800" b="1" dirty="0">
                <a:ln w="11430">
                  <a:noFill/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‘a’. </a:t>
            </a:r>
            <a:endParaRPr lang="en-US" sz="7200" b="1" dirty="0">
              <a:ln w="11430">
                <a:noFill/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0F6-E9A2-421C-82A9-644C284CA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Nahida Akter,Assistant Teacher ICT</a:t>
            </a:r>
          </a:p>
        </p:txBody>
      </p:sp>
    </p:spTree>
    <p:extLst>
      <p:ext uri="{BB962C8B-B14F-4D97-AF65-F5344CB8AC3E}">
        <p14:creationId xmlns:p14="http://schemas.microsoft.com/office/powerpoint/2010/main" val="16129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433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Nahida Akter</dc:creator>
  <cp:lastModifiedBy>Unknown User</cp:lastModifiedBy>
  <cp:revision>19</cp:revision>
  <dcterms:created xsi:type="dcterms:W3CDTF">2006-08-16T00:00:00Z</dcterms:created>
  <dcterms:modified xsi:type="dcterms:W3CDTF">2021-01-04T16:14:59Z</dcterms:modified>
</cp:coreProperties>
</file>