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65" r:id="rId3"/>
    <p:sldId id="260" r:id="rId4"/>
    <p:sldId id="271" r:id="rId5"/>
    <p:sldId id="272" r:id="rId6"/>
    <p:sldId id="273" r:id="rId7"/>
    <p:sldId id="261" r:id="rId8"/>
    <p:sldId id="274" r:id="rId9"/>
    <p:sldId id="259" r:id="rId10"/>
    <p:sldId id="283" r:id="rId11"/>
    <p:sldId id="284" r:id="rId12"/>
    <p:sldId id="285" r:id="rId13"/>
    <p:sldId id="270" r:id="rId14"/>
    <p:sldId id="27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FAAC-7FC7-43DC-9C2B-100B2AB7E18A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DE7AE-86E7-474E-97A9-3D432D3E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412159"/>
            <a:ext cx="5486400" cy="769441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আজকের ক্লাসে সবাইকে 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77277"/>
            <a:ext cx="5114874" cy="346612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38400"/>
            <a:ext cx="5791200" cy="2057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বিভিন্ন প্রকার বাট্টার শ্রেণিবিভাগ পোস্টার পেপারে লিখে দেখাও। 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838200"/>
            <a:ext cx="19050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49069"/>
            <a:ext cx="6858000" cy="646331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জাবেদার শ্রেণিবিভাগ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5562600" y="1676400"/>
            <a:ext cx="1828800" cy="4572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 জাবেদা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1600200"/>
            <a:ext cx="1828800" cy="533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জাবেদা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286000" y="1295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72200" y="1295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286000" y="21336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172200" y="2133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6800" y="2590800"/>
            <a:ext cx="2971800" cy="33528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43000" y="26670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ক্রয় জাবেদা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43000" y="32004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বিক্রয় জাবেদা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3000" y="37338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ক্রয়ফেরত জাবেদা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43000" y="42672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বিক্রয়ফেরত জাবেদা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43000" y="48006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নগদ প্রাপ্তি জাবেদা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43000" y="53340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নগদ প্রদান জাবেদা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53000" y="2514600"/>
            <a:ext cx="2971800" cy="23622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9200" y="25908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সংশোধনী জাবেদা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29200" y="31242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সমন্বয় জাবেদা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29200" y="36576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সমাপনী জাবেদা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29200" y="4191000"/>
            <a:ext cx="2819400" cy="53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প্রারম্ভিক জাবেদা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838200"/>
            <a:ext cx="6248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2133600"/>
            <a:ext cx="2743200" cy="281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 তিনটি প্রকৃত জাবেদার পরিচয় দাও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133600"/>
            <a:ext cx="2590800" cy="2895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যেকোন তিনটি বিশেষ জাবেদার সংক্ষিপ্ত পরিচয় দাও।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057400" y="1600200"/>
            <a:ext cx="5334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867400" y="1600200"/>
            <a:ext cx="533400" cy="5334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19200" y="2743200"/>
            <a:ext cx="2590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0600" y="2895600"/>
            <a:ext cx="2667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1981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286000"/>
            <a:ext cx="34290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প্রকৃত জাবেদা কী? 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সমন্বয় জাবেদা কী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667000"/>
            <a:ext cx="6781800" cy="19812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পরিচয়সহ বিভিন্ন প্রকার জাবেদার একটি  তালিকা বাড়ি থেকে  তৈরি করে নিয়ে আসবে।</a:t>
            </a:r>
          </a:p>
          <a:p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505200" y="533400"/>
            <a:ext cx="2667000" cy="19050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59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Oval 2"/>
          <p:cNvSpPr/>
          <p:nvPr/>
        </p:nvSpPr>
        <p:spPr>
          <a:xfrm>
            <a:off x="2286000" y="1295400"/>
            <a:ext cx="4114800" cy="403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bel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990600"/>
            <a:ext cx="19812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600200"/>
            <a:ext cx="2819400" cy="838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514600"/>
            <a:ext cx="58674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রুবেল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বি.বি.এস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এম.বি.এস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(১ম-শ্রেণি)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হিঃবিঃ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বিএড(বাউবি),ডিপ্লোমা ইন কম্পিউটার(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DYD)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দিরাই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বিদ্যালয়,দিরাই,সুনামগঞ্জ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dp.rubel15@gmail.com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343400" cy="762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3162300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6973" y="1524000"/>
            <a:ext cx="3169227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৯ম-১০ম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514600"/>
            <a:ext cx="3162300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3162300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599" y="4343400"/>
            <a:ext cx="3155373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নাম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1609" y="2514600"/>
            <a:ext cx="3210791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বিজ্ঞান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4682" y="3429000"/>
            <a:ext cx="3217718" cy="762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0047" y="4343400"/>
            <a:ext cx="3328553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5715000"/>
            <a:ext cx="2286000" cy="365125"/>
          </a:xfrm>
          <a:noFill/>
        </p:spPr>
        <p:txBody>
          <a:bodyPr/>
          <a:lstStyle/>
          <a:p>
            <a:r>
              <a:rPr lang="en-US" dirty="0" smtClean="0"/>
              <a:t>E</a:t>
            </a:r>
            <a:r>
              <a:rPr lang="bn-IN" dirty="0" smtClean="0"/>
              <a:t>-</a:t>
            </a:r>
            <a:r>
              <a:rPr lang="en-US" dirty="0" smtClean="0"/>
              <a:t>mail: dp.rubel15@gmail.com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533400"/>
            <a:ext cx="4648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করো।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953000"/>
            <a:ext cx="56388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দেখে কী বুঝলে?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AVE_20201225_194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3318017" cy="228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jour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3810000" cy="2286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143000"/>
            <a:ext cx="56388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আজকে আমাদের আলোচনার বিষয়-</a:t>
            </a: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1800" y="2286000"/>
            <a:ext cx="2590800" cy="2514600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772400" cy="518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এইপাঠ শেষে শিক্ষার্থীরা-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জাবেদা কী-তা সংজ্ঞায়িত করতে পারবে;</a:t>
            </a:r>
          </a:p>
          <a:p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বিভিন্ন প্রকার বাট্টা সম্পর্কে ব্যাখ্যা করতে পারবে;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জাবেদার শ্রেণিবিভাগ বর্ণনা করতে পারবে।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229600" cy="57912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667000"/>
            <a:ext cx="7772400" cy="25146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জাবেদাঃ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 হলো হিসাবের প্রাথমিক বই। লেনদেনগুলো সংঘটিত হওয়ার সাথে সাথেই প্রাথমিক অবস্থায় যে হিসাবের বইতে লিপিবদ্ধ করে রাখা হয়, তাকে জাবেদা বলে।</a:t>
            </a:r>
          </a:p>
        </p:txBody>
      </p:sp>
      <p:pic>
        <p:nvPicPr>
          <p:cNvPr id="6" name="Picture 5" descr="jour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24840"/>
            <a:ext cx="3276600" cy="1965960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819400"/>
            <a:ext cx="54102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জাবেদা কী-তা নিজের ভাষায় বলো।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838200"/>
            <a:ext cx="19050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143000"/>
            <a:ext cx="7315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বাট্টার প্রকারভেদ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Down Arrow 89"/>
          <p:cNvSpPr/>
          <p:nvPr/>
        </p:nvSpPr>
        <p:spPr>
          <a:xfrm>
            <a:off x="1752600" y="1752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6858000" y="1752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33400" y="2209800"/>
            <a:ext cx="29718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কারবারি/ব্যবসায়ীক বাট্টা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400800" y="2209800"/>
            <a:ext cx="14478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বাট্টা</a:t>
            </a:r>
          </a:p>
        </p:txBody>
      </p:sp>
      <p:sp>
        <p:nvSpPr>
          <p:cNvPr id="9" name="Down Arrow 8"/>
          <p:cNvSpPr/>
          <p:nvPr/>
        </p:nvSpPr>
        <p:spPr>
          <a:xfrm>
            <a:off x="1752600" y="2819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934200" y="2743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3810000"/>
            <a:ext cx="13716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 বাট্টা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29200" y="3276600"/>
            <a:ext cx="3048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4953000" y="3276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772400" y="3276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3810000"/>
            <a:ext cx="16764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প্রদত্ত বাট্টা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0800" y="3810000"/>
            <a:ext cx="1600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 বাট্টা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" y="3276600"/>
            <a:ext cx="3124200" cy="1588"/>
          </a:xfrm>
          <a:prstGeom prst="line">
            <a:avLst/>
          </a:prstGeom>
          <a:ln w="857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533400" y="3276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429000" y="3276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3810000"/>
            <a:ext cx="1600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 বাট্টা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4" grpId="0" animBg="1"/>
      <p:bldP spid="96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22" grpId="0" animBg="1"/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744</TotalTime>
  <Words>263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Rubel</dc:creator>
  <cp:lastModifiedBy>Rubel</cp:lastModifiedBy>
  <cp:revision>292</cp:revision>
  <dcterms:created xsi:type="dcterms:W3CDTF">2006-08-16T00:00:00Z</dcterms:created>
  <dcterms:modified xsi:type="dcterms:W3CDTF">2021-01-04T15:48:40Z</dcterms:modified>
</cp:coreProperties>
</file>