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78" r:id="rId24"/>
    <p:sldId id="279" r:id="rId25"/>
    <p:sldId id="27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DE1B-DB6F-4D32-A20D-F73D238A5B8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D0C-4EF6-4D29-ADCF-082D6DDE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3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DE1B-DB6F-4D32-A20D-F73D238A5B8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D0C-4EF6-4D29-ADCF-082D6DDE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0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DE1B-DB6F-4D32-A20D-F73D238A5B8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D0C-4EF6-4D29-ADCF-082D6DDE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DE1B-DB6F-4D32-A20D-F73D238A5B8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D0C-4EF6-4D29-ADCF-082D6DDE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8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DE1B-DB6F-4D32-A20D-F73D238A5B8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D0C-4EF6-4D29-ADCF-082D6DDE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0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DE1B-DB6F-4D32-A20D-F73D238A5B8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D0C-4EF6-4D29-ADCF-082D6DDE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5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DE1B-DB6F-4D32-A20D-F73D238A5B8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D0C-4EF6-4D29-ADCF-082D6DDE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1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DE1B-DB6F-4D32-A20D-F73D238A5B8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D0C-4EF6-4D29-ADCF-082D6DDE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1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DE1B-DB6F-4D32-A20D-F73D238A5B8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D0C-4EF6-4D29-ADCF-082D6DDE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8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DE1B-DB6F-4D32-A20D-F73D238A5B8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D0C-4EF6-4D29-ADCF-082D6DDE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9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DE1B-DB6F-4D32-A20D-F73D238A5B8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7D0C-4EF6-4D29-ADCF-082D6DDE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0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BDE1B-DB6F-4D32-A20D-F73D238A5B8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97D0C-4EF6-4D29-ADCF-082D6DDE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3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f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স্বাগতম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7055"/>
            <a:ext cx="8281851" cy="59309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032" y="833165"/>
            <a:ext cx="3930968" cy="602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171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7" y="101508"/>
            <a:ext cx="6405154" cy="67564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0"/>
            <a:ext cx="5812972" cy="9797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88422"/>
            <a:ext cx="5799909" cy="26953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কবিরাজ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6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3856" y="1006973"/>
            <a:ext cx="6246224" cy="4923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0" y="5943600"/>
            <a:ext cx="1209620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কেউ ছালটা ছাড়িয়ে নিয়ে সিদ্ধ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21079"/>
            <a:ext cx="5773783" cy="488333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9559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41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47657"/>
            <a:ext cx="12192000" cy="11103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পাতাগুলো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ছিঁড়ে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পিষছে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কাউ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কেউবা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ভাজছে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3" y="976447"/>
            <a:ext cx="5595257" cy="47450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49037"/>
            <a:ext cx="6650182" cy="48144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0" y="-1"/>
            <a:ext cx="12192000" cy="8866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79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527965"/>
            <a:ext cx="12192000" cy="13300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চুলকানিতে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চর্মরোগের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অব্যর্থ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মহৌষধ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কচি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পাতাগুলো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খায়ও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4962"/>
            <a:ext cx="5902036" cy="4953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1308" y="630381"/>
            <a:ext cx="6220691" cy="49391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568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1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982" y="5527964"/>
            <a:ext cx="12095018" cy="13300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কাঁচাই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কিম্বা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ভেজে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বেগুনে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-স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হযোগে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যকৃতের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527" y="714808"/>
            <a:ext cx="5541818" cy="46607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6971"/>
            <a:ext cx="3271404" cy="47832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034" y="706580"/>
            <a:ext cx="3467966" cy="477981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7065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2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06291"/>
            <a:ext cx="12192000" cy="14547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কচি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ডালগুলো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ভেঙে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চিবোয়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---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দাঁত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কবিরাজরা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প্রশংসায়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পঞ্চমুখ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গজালে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খুশি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45127"/>
            <a:ext cx="6137564" cy="44473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058" y="789708"/>
            <a:ext cx="6047942" cy="44888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-1"/>
            <a:ext cx="12192000" cy="8451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5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47855"/>
            <a:ext cx="12192000" cy="15101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-’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কেটো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।’ 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যত্নও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আবজঁনা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চারিদিকে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31248"/>
            <a:ext cx="5721927" cy="46027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900" y="704054"/>
            <a:ext cx="6488100" cy="45956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-1"/>
            <a:ext cx="12192000" cy="6927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84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87636"/>
            <a:ext cx="12192000" cy="17595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বাঁধিয়েও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কেউ-সে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আর-এক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আবর্জনা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একদিন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309" y="706582"/>
            <a:ext cx="3934691" cy="42810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389"/>
            <a:ext cx="8257309" cy="418970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-1"/>
            <a:ext cx="12192000" cy="6373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24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1491"/>
            <a:ext cx="12192000" cy="18565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মুগ্ধদৃষ্টিতে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নিমগাছের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ছিড়লে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না,ডাল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ভাঙলে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মুগ্ধদৃষ্টিতে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শুধু।বলে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উঠল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,-’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পাতাগুলি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---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!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থোকা-থোকা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ফুলেরই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---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একঝাঁক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নক্ষত্র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সায়রে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খানিকক্ষণ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073" y="595744"/>
            <a:ext cx="2369127" cy="18438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130" y="590116"/>
            <a:ext cx="3387870" cy="4411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310"/>
            <a:ext cx="5597236" cy="42810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12192000" cy="6234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64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50873"/>
            <a:ext cx="12192000" cy="16071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কবিরাজ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নিমগাছটার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ইচ্ছে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পিছনে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আবর্জনার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স্তুপের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দাঁড়িয়ে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666"/>
          <a:stretch/>
        </p:blipFill>
        <p:spPr>
          <a:xfrm>
            <a:off x="0" y="644235"/>
            <a:ext cx="7813964" cy="46066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926" y="623455"/>
            <a:ext cx="4184073" cy="45165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568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8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38161" y="2272937"/>
            <a:ext cx="4053840" cy="25995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নিমাই চন্দ্র মন্ডল,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পলাশী মাধ্যমিক বিদ্যালয়,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রোহিতা, মনিরামপুর,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যশোর ।     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2495006"/>
            <a:ext cx="4402181" cy="23121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বাংলা প্রথম পত্র,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 :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৭-১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7280"/>
            <a:ext cx="4389120" cy="1384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পাঠ-পরিচিতি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8125097" y="1018902"/>
            <a:ext cx="4066903" cy="12888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শিক্ষক-পরিচিতি</a:t>
            </a:r>
            <a:r>
              <a:rPr lang="bn-IN" sz="3200" dirty="0" smtClean="0"/>
              <a:t>  </a:t>
            </a:r>
            <a:endParaRPr lang="en-US" sz="3200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80201"/>
            <a:ext cx="76815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Nirmala UI" panose="020B0502040204020203" pitchFamily="34" charset="0"/>
              </a:rPr>
              <a:t>             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457" t="2483" r="2755" b="2193"/>
          <a:stretch/>
        </p:blipFill>
        <p:spPr>
          <a:xfrm>
            <a:off x="4275364" y="1031966"/>
            <a:ext cx="3862795" cy="384048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4640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5999018"/>
            <a:ext cx="12081165" cy="8589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ওদের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গৃহকর্ম-নিপুণা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লক্ষ্ণীবউটার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473" y="726723"/>
            <a:ext cx="7093527" cy="52030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4721"/>
            <a:ext cx="5099326" cy="521273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12192000" cy="6927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9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91491"/>
            <a:ext cx="12192000" cy="56665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বলইচাঁদ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মুখোপাধ্যায়ের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{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বনফুল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}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অদৃশ্যলোক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নিমগাছ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অবয়বের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বক্তব্য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নিমগাছের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বাকল,ছায়ার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বাহ্যিক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উপকারিতা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কবিরাজ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চিকিৎসার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প্রাত্যহিক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প্র্যোজনে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নিমগাছকে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অনবরত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সামান্যও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একদিন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নিমগাছের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প্রশংসা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নিমগাছের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গভীরে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ম্যাজিক-বাক্য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সীমাহীন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আখ্যান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12192000" cy="11914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21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1427018"/>
            <a:ext cx="6539345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4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নিমগাছ </a:t>
            </a:r>
            <a:r>
              <a:rPr lang="bn-IN" sz="4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গল্পের বিষয়বস্তু লিখ। 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18" y="886691"/>
            <a:ext cx="5583382" cy="597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56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6600" dirty="0"/>
          </a:p>
        </p:txBody>
      </p:sp>
      <p:sp>
        <p:nvSpPr>
          <p:cNvPr id="7" name="Rectangle 6"/>
          <p:cNvSpPr/>
          <p:nvPr/>
        </p:nvSpPr>
        <p:spPr>
          <a:xfrm>
            <a:off x="0" y="2175163"/>
            <a:ext cx="7107382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অব্যর্থ শব্দের অর্থ কী ?</a:t>
            </a:r>
          </a:p>
        </p:txBody>
      </p:sp>
      <p:sp>
        <p:nvSpPr>
          <p:cNvPr id="8" name="Rectangle 7"/>
          <p:cNvSpPr/>
          <p:nvPr/>
        </p:nvSpPr>
        <p:spPr>
          <a:xfrm>
            <a:off x="7675418" y="997528"/>
            <a:ext cx="451658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১৯৭৯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7633855" y="2147455"/>
            <a:ext cx="455814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9164" y="3491346"/>
            <a:ext cx="468283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64582" y="4710546"/>
            <a:ext cx="462741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নিমগাছকে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997529"/>
            <a:ext cx="7135091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১,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বলাইচাদঁ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মুখোপাধ্যায় কত সালে মৃত্যুবরন করেন?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0" y="3505199"/>
            <a:ext cx="7218218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নিমগাছ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গজালে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খুশি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110837" y="4724400"/>
            <a:ext cx="7606145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কবিরাজরা কার প্রশংসায় পঞ্চমুখ ? </a:t>
            </a:r>
          </a:p>
        </p:txBody>
      </p:sp>
    </p:spTree>
    <p:extLst>
      <p:ext uri="{BB962C8B-B14F-4D97-AF65-F5344CB8AC3E}">
        <p14:creationId xmlns:p14="http://schemas.microsoft.com/office/powerpoint/2010/main" val="214476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073" y="925656"/>
            <a:ext cx="6483927" cy="59323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00545"/>
            <a:ext cx="5832764" cy="33389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নিমগাছের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গুণাগুণের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9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" y="1071154"/>
            <a:ext cx="11900263" cy="56954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869928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5159828" y="1972492"/>
            <a:ext cx="6936377" cy="1828799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‘’</a:t>
            </a:r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নিমগাছ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206514" cy="96665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05" y="1851587"/>
            <a:ext cx="3478509" cy="35288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Vertical Scroll 1"/>
          <p:cNvSpPr/>
          <p:nvPr/>
        </p:nvSpPr>
        <p:spPr>
          <a:xfrm>
            <a:off x="5212080" y="4297680"/>
            <a:ext cx="6979920" cy="114300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নফুল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1958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23108"/>
            <a:ext cx="12192000" cy="38970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এই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লিখতে,পড়তে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নিমগাছের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ঔষধি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বৃক্ষের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মমত্ববোধের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স্বরুপ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3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98618"/>
            <a:ext cx="2899955" cy="34355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Rectangle 1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লেখক-পরিচতি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" y="953589"/>
            <a:ext cx="4950823" cy="7968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প্রকৃত নাম : বলাইচাঁদ মূখোপাধ্যায়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586548"/>
            <a:ext cx="4911634" cy="7968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সন্মাননা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পদ্মভুষণ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56664" y="931817"/>
            <a:ext cx="6035040" cy="5312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জন্ম :১৮৯৯ সালের ১৯ শে জুলাই,বিহারে।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95851" y="1454331"/>
            <a:ext cx="5995852" cy="5834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সত্যনারায়ণ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মূখোপাধ্যায়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30536" y="2211977"/>
            <a:ext cx="6261463" cy="79683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পাটনা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মেডিক্যাল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এম,বি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891348" y="3165565"/>
            <a:ext cx="6300651" cy="7968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মেডিক্যাল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অফিসার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78286" y="4106091"/>
            <a:ext cx="6313714" cy="7968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প্রবাসী”পত্রিকায়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অভিনব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একপাতা-আধপাতার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12971" y="5281748"/>
            <a:ext cx="6379029" cy="7968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 ১৯৭৯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৯ই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ফেব্র্যারি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কলকাতায়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264426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663" y="943654"/>
            <a:ext cx="6235337" cy="59143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53589"/>
            <a:ext cx="5930538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বলাইচাঁদ মূখোপাধ্যায়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738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862149"/>
            <a:ext cx="5826034" cy="58652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ছিঁড়ে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পিষছে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কাউ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কেউবা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ভাজছে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চুলকানিতে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চর্মরোগের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অব্যর্থ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মহৌষধ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কচি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খায়ও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কাঁচাই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কিম্বা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বেগুনে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-স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হযোগে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যকৃতের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কচি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ভেঙে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চিবোয়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কবিরাজরা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প্রশংসায়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পঞ্চমুখ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গজালে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খুশি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-’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হাওয়া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কেটো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।’ 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যত্নও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আবজঁনা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চারিদিকে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336" y="787852"/>
            <a:ext cx="6337663" cy="60701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73931" y="0"/>
            <a:ext cx="631806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85216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নিমগাছ</a:t>
            </a:r>
            <a:endParaRPr lang="en-US" sz="3600" dirty="0" smtClean="0"/>
          </a:p>
          <a:p>
            <a:pPr algn="ctr"/>
            <a:r>
              <a:rPr lang="en-US" sz="2000" dirty="0" smtClean="0"/>
              <a:t>                                            </a:t>
            </a:r>
            <a:r>
              <a:rPr lang="en-US" sz="2000" dirty="0" err="1" smtClean="0"/>
              <a:t>বনফুল</a:t>
            </a:r>
            <a:r>
              <a:rPr lang="en-US" sz="2000" dirty="0" smtClean="0"/>
              <a:t>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57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0574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নিমগাছ</a:t>
            </a:r>
            <a:endParaRPr lang="en-US" sz="3600" dirty="0" smtClean="0"/>
          </a:p>
          <a:p>
            <a:pPr algn="ctr"/>
            <a:r>
              <a:rPr lang="en-US" sz="2000" dirty="0" smtClean="0"/>
              <a:t>                                            </a:t>
            </a:r>
            <a:r>
              <a:rPr lang="en-US" sz="2000" dirty="0" err="1" smtClean="0"/>
              <a:t>বনফুল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-2" y="896982"/>
            <a:ext cx="6688185" cy="59610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বাঁধিয়েও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কাউ-সে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আর-এক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আবর্জনা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একদিন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মুগ্ধদৃষ্টিতে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নিমগাছের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ছিড়লে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না,ডাল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মুগ্ধদৃষ্টিতে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,-’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পাতাগুলি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থোকা-থোকা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একঝাঁক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নক্ষত্র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সায়রে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খানিকক্ষণ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কবিরাজ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নিমগাছটার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ইচ্ছে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পিছনে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আবর্জনার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স্তুপের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দাঁড়িয়ে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গৃহকর্ম-নিপুণা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লক্ষ্ণীবউটার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434" y="0"/>
            <a:ext cx="5451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6982" y="969818"/>
            <a:ext cx="3409405" cy="1399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25591" y="4835236"/>
            <a:ext cx="4100154" cy="16546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2360024"/>
            <a:ext cx="3409405" cy="12005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99416" y="1111530"/>
            <a:ext cx="4232366" cy="11190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32667" y="2272145"/>
            <a:ext cx="4420788" cy="10917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শিল-পাটায়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3688871"/>
            <a:ext cx="3409405" cy="12572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0836" y="5098473"/>
            <a:ext cx="3409405" cy="16083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41673" y="3492137"/>
            <a:ext cx="4170218" cy="12599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বিফল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455" y="1191492"/>
            <a:ext cx="3548265" cy="7897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0619" y="2327563"/>
            <a:ext cx="3948545" cy="11083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419" y="4890654"/>
            <a:ext cx="3934691" cy="18010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10" y="3546764"/>
            <a:ext cx="4142508" cy="134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07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876</Words>
  <Application>Microsoft Office PowerPoint</Application>
  <PresentationFormat>Widescreen</PresentationFormat>
  <Paragraphs>118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NikoshBAN</vt:lpstr>
      <vt:lpstr>Nirmala UI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121</cp:revision>
  <dcterms:created xsi:type="dcterms:W3CDTF">2021-01-02T16:06:28Z</dcterms:created>
  <dcterms:modified xsi:type="dcterms:W3CDTF">2021-01-04T17:02:21Z</dcterms:modified>
</cp:coreProperties>
</file>