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58" r:id="rId4"/>
    <p:sldId id="260" r:id="rId5"/>
    <p:sldId id="268" r:id="rId6"/>
    <p:sldId id="261" r:id="rId7"/>
    <p:sldId id="277" r:id="rId8"/>
    <p:sldId id="269" r:id="rId9"/>
    <p:sldId id="276" r:id="rId10"/>
    <p:sldId id="267" r:id="rId11"/>
    <p:sldId id="265" r:id="rId12"/>
    <p:sldId id="259" r:id="rId13"/>
    <p:sldId id="275" r:id="rId14"/>
    <p:sldId id="273" r:id="rId15"/>
    <p:sldId id="270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A9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B500C-89D5-4560-8826-23B1CFA4AADA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FB1D5-6789-40A3-BB75-6F2E2430F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256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পাঠ সংশ্লিষ্ট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বিধায়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প্রসেসর এর ছবি দেওয়া হয়েছে কারন মাউসটির পাঠের সাথে মিল রয়েছে।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86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button-flower2-svirsk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42925" cy="542925"/>
          </a:xfrm>
          <a:prstGeom prst="rect">
            <a:avLst/>
          </a:prstGeom>
        </p:spPr>
      </p:pic>
      <p:pic>
        <p:nvPicPr>
          <p:cNvPr id="9" name="Picture 8" descr="button-flower2-svirsk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58200" y="6238875"/>
            <a:ext cx="542925" cy="542925"/>
          </a:xfrm>
          <a:prstGeom prst="rect">
            <a:avLst/>
          </a:prstGeom>
        </p:spPr>
      </p:pic>
      <p:pic>
        <p:nvPicPr>
          <p:cNvPr id="10" name="Picture 9" descr="button-flower2-svirsk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248400"/>
            <a:ext cx="542925" cy="542925"/>
          </a:xfrm>
          <a:prstGeom prst="rect">
            <a:avLst/>
          </a:prstGeom>
        </p:spPr>
      </p:pic>
      <p:pic>
        <p:nvPicPr>
          <p:cNvPr id="11" name="Picture 10" descr="button-flower2-svirsk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34400" y="76200"/>
            <a:ext cx="542925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23E14-FD47-4626-B4A4-FF49297A759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86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button-flower2-svirsk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6200" y="76200"/>
            <a:ext cx="542925" cy="542925"/>
          </a:xfrm>
          <a:prstGeom prst="rect">
            <a:avLst/>
          </a:prstGeom>
        </p:spPr>
      </p:pic>
      <p:pic>
        <p:nvPicPr>
          <p:cNvPr id="10" name="Picture 9" descr="button-flower2-svirsk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458200" y="6238875"/>
            <a:ext cx="542925" cy="542925"/>
          </a:xfrm>
          <a:prstGeom prst="rect">
            <a:avLst/>
          </a:prstGeom>
        </p:spPr>
      </p:pic>
      <p:pic>
        <p:nvPicPr>
          <p:cNvPr id="11" name="Picture 10" descr="button-flower2-svirsk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6200" y="6248400"/>
            <a:ext cx="542925" cy="542925"/>
          </a:xfrm>
          <a:prstGeom prst="rect">
            <a:avLst/>
          </a:prstGeom>
        </p:spPr>
      </p:pic>
      <p:pic>
        <p:nvPicPr>
          <p:cNvPr id="12" name="Picture 11" descr="button-flower2-svirsk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534400" y="76200"/>
            <a:ext cx="542925" cy="542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7EDFF-FB6D-4963-B42F-9AF39D409FD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18.gif"/><Relationship Id="rId4" Type="http://schemas.openxmlformats.org/officeDocument/2006/relationships/image" Target="../media/image15.jpe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5486400" cy="1371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0" y="2514600"/>
            <a:ext cx="4165600" cy="31242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8509" y="2995612"/>
            <a:ext cx="4873091" cy="3252788"/>
          </a:xfrm>
          <a:prstGeom prst="round2DiagRect">
            <a:avLst>
              <a:gd name="adj1" fmla="val 2877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mo.jpg"/>
          <p:cNvPicPr>
            <a:picLocks noChangeAspect="1"/>
          </p:cNvPicPr>
          <p:nvPr/>
        </p:nvPicPr>
        <p:blipFill>
          <a:blip r:embed="rId4" cstate="print"/>
          <a:srcRect l="2000" t="21692" b="13077"/>
          <a:stretch>
            <a:fillRect/>
          </a:stretch>
        </p:blipFill>
        <p:spPr>
          <a:xfrm>
            <a:off x="226438" y="381000"/>
            <a:ext cx="4345562" cy="2892494"/>
          </a:xfrm>
          <a:prstGeom prst="round2DiagRect">
            <a:avLst>
              <a:gd name="adj1" fmla="val 21491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533400" y="381000"/>
            <a:ext cx="3733800" cy="2819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86600" y="3429000"/>
            <a:ext cx="1828800" cy="2362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oon 6"/>
          <p:cNvSpPr/>
          <p:nvPr/>
        </p:nvSpPr>
        <p:spPr>
          <a:xfrm rot="6854979">
            <a:off x="5766826" y="-77538"/>
            <a:ext cx="1405962" cy="4062604"/>
          </a:xfrm>
          <a:prstGeom prst="moon">
            <a:avLst>
              <a:gd name="adj" fmla="val 27163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3505200"/>
            <a:ext cx="1295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মাদারবোর্ড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55698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মাদারবোর্ডএর সাথে কার তুলনা করা হল?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উত্তরের জন্য ক্লিক করি।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4010561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মাদারবোর্ড এর সাথে তুলনা করা হল মায়ের কেননা মা যেমন তার সন্তানকে আগলে রাখেন তেমনি মাদারবোর্ডেও সকল ইলেক্ট্রনিক্স খুটিঁনাটি লাগানো থাকে।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2" t="4926" r="2626" b="3139"/>
          <a:stretch/>
        </p:blipFill>
        <p:spPr>
          <a:xfrm>
            <a:off x="72540" y="3873357"/>
            <a:ext cx="3051660" cy="2298843"/>
          </a:xfrm>
          <a:prstGeom prst="rect">
            <a:avLst/>
          </a:prstGeom>
        </p:spPr>
      </p:pic>
      <p:sp>
        <p:nvSpPr>
          <p:cNvPr id="3" name="Curved Up Arrow 2"/>
          <p:cNvSpPr/>
          <p:nvPr/>
        </p:nvSpPr>
        <p:spPr>
          <a:xfrm rot="6721059" flipH="1" flipV="1">
            <a:off x="1469290" y="2638335"/>
            <a:ext cx="3335440" cy="1743148"/>
          </a:xfrm>
          <a:prstGeom prst="curvedUpArrow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838200"/>
            <a:ext cx="2743200" cy="2468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9707" l="1959" r="99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50018">
            <a:off x="2700944" y="2167858"/>
            <a:ext cx="2948225" cy="2187214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>
            <a:off x="4343400" y="609600"/>
            <a:ext cx="1424639" cy="783102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6" t="27882" r="2095" b="23543"/>
          <a:stretch/>
        </p:blipFill>
        <p:spPr>
          <a:xfrm>
            <a:off x="4572000" y="4495800"/>
            <a:ext cx="4114800" cy="1426208"/>
          </a:xfrm>
          <a:prstGeom prst="snipRoundRect">
            <a:avLst>
              <a:gd name="adj1" fmla="val 16667"/>
              <a:gd name="adj2" fmla="val 20046"/>
            </a:avLst>
          </a:prstGeom>
        </p:spPr>
      </p:pic>
      <p:sp>
        <p:nvSpPr>
          <p:cNvPr id="8" name="Striped Right Arrow 7"/>
          <p:cNvSpPr/>
          <p:nvPr/>
        </p:nvSpPr>
        <p:spPr>
          <a:xfrm flipH="1">
            <a:off x="3353250" y="5337353"/>
            <a:ext cx="1218750" cy="60624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Up Arrow 8"/>
          <p:cNvSpPr/>
          <p:nvPr/>
        </p:nvSpPr>
        <p:spPr>
          <a:xfrm rot="18217440" flipH="1" flipV="1">
            <a:off x="-874003" y="1538478"/>
            <a:ext cx="3776519" cy="1546558"/>
          </a:xfrm>
          <a:prstGeom prst="curvedUpArrow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4380" b="95620" l="100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533400"/>
            <a:ext cx="3182088" cy="2179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990600"/>
            <a:ext cx="2423598" cy="15020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944665" y="5065977"/>
            <a:ext cx="815926" cy="1078948"/>
            <a:chOff x="10944665" y="5065977"/>
            <a:chExt cx="815926" cy="1078948"/>
          </a:xfrm>
        </p:grpSpPr>
        <p:sp>
          <p:nvSpPr>
            <p:cNvPr id="13" name="Oval 12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28"/>
          <p:cNvSpPr/>
          <p:nvPr/>
        </p:nvSpPr>
        <p:spPr>
          <a:xfrm rot="18734330">
            <a:off x="2577085" y="2213776"/>
            <a:ext cx="3130818" cy="1960854"/>
          </a:xfrm>
          <a:custGeom>
            <a:avLst/>
            <a:gdLst>
              <a:gd name="connsiteX0" fmla="*/ 0 w 3170973"/>
              <a:gd name="connsiteY0" fmla="*/ 0 h 2428668"/>
              <a:gd name="connsiteX1" fmla="*/ 3170973 w 3170973"/>
              <a:gd name="connsiteY1" fmla="*/ 0 h 2428668"/>
              <a:gd name="connsiteX2" fmla="*/ 3170973 w 3170973"/>
              <a:gd name="connsiteY2" fmla="*/ 2428668 h 2428668"/>
              <a:gd name="connsiteX3" fmla="*/ 0 w 3170973"/>
              <a:gd name="connsiteY3" fmla="*/ 2428668 h 2428668"/>
              <a:gd name="connsiteX4" fmla="*/ 0 w 3170973"/>
              <a:gd name="connsiteY4" fmla="*/ 0 h 2428668"/>
              <a:gd name="connsiteX0" fmla="*/ 0 w 3170973"/>
              <a:gd name="connsiteY0" fmla="*/ 0 h 2428668"/>
              <a:gd name="connsiteX1" fmla="*/ 3113148 w 3170973"/>
              <a:gd name="connsiteY1" fmla="*/ 166512 h 2428668"/>
              <a:gd name="connsiteX2" fmla="*/ 3170973 w 3170973"/>
              <a:gd name="connsiteY2" fmla="*/ 2428668 h 2428668"/>
              <a:gd name="connsiteX3" fmla="*/ 0 w 3170973"/>
              <a:gd name="connsiteY3" fmla="*/ 2428668 h 2428668"/>
              <a:gd name="connsiteX4" fmla="*/ 0 w 3170973"/>
              <a:gd name="connsiteY4" fmla="*/ 0 h 2428668"/>
              <a:gd name="connsiteX0" fmla="*/ 171304 w 3170973"/>
              <a:gd name="connsiteY0" fmla="*/ 0 h 2470201"/>
              <a:gd name="connsiteX1" fmla="*/ 3113148 w 3170973"/>
              <a:gd name="connsiteY1" fmla="*/ 208045 h 2470201"/>
              <a:gd name="connsiteX2" fmla="*/ 3170973 w 3170973"/>
              <a:gd name="connsiteY2" fmla="*/ 2470201 h 2470201"/>
              <a:gd name="connsiteX3" fmla="*/ 0 w 3170973"/>
              <a:gd name="connsiteY3" fmla="*/ 2470201 h 2470201"/>
              <a:gd name="connsiteX4" fmla="*/ 171304 w 3170973"/>
              <a:gd name="connsiteY4" fmla="*/ 0 h 2470201"/>
              <a:gd name="connsiteX0" fmla="*/ 171304 w 4064492"/>
              <a:gd name="connsiteY0" fmla="*/ 0 h 2470201"/>
              <a:gd name="connsiteX1" fmla="*/ 3113148 w 4064492"/>
              <a:gd name="connsiteY1" fmla="*/ 208045 h 2470201"/>
              <a:gd name="connsiteX2" fmla="*/ 4064492 w 4064492"/>
              <a:gd name="connsiteY2" fmla="*/ 2114938 h 2470201"/>
              <a:gd name="connsiteX3" fmla="*/ 0 w 4064492"/>
              <a:gd name="connsiteY3" fmla="*/ 2470201 h 2470201"/>
              <a:gd name="connsiteX4" fmla="*/ 171304 w 4064492"/>
              <a:gd name="connsiteY4" fmla="*/ 0 h 2470201"/>
              <a:gd name="connsiteX0" fmla="*/ 0 w 4268832"/>
              <a:gd name="connsiteY0" fmla="*/ 0 h 2528153"/>
              <a:gd name="connsiteX1" fmla="*/ 3317488 w 4268832"/>
              <a:gd name="connsiteY1" fmla="*/ 265997 h 2528153"/>
              <a:gd name="connsiteX2" fmla="*/ 4268832 w 4268832"/>
              <a:gd name="connsiteY2" fmla="*/ 2172890 h 2528153"/>
              <a:gd name="connsiteX3" fmla="*/ 204340 w 4268832"/>
              <a:gd name="connsiteY3" fmla="*/ 2528153 h 2528153"/>
              <a:gd name="connsiteX4" fmla="*/ 0 w 4268832"/>
              <a:gd name="connsiteY4" fmla="*/ 0 h 2528153"/>
              <a:gd name="connsiteX0" fmla="*/ 0 w 4268832"/>
              <a:gd name="connsiteY0" fmla="*/ 0 h 2698881"/>
              <a:gd name="connsiteX1" fmla="*/ 3317488 w 4268832"/>
              <a:gd name="connsiteY1" fmla="*/ 265997 h 2698881"/>
              <a:gd name="connsiteX2" fmla="*/ 4268832 w 4268832"/>
              <a:gd name="connsiteY2" fmla="*/ 2172890 h 2698881"/>
              <a:gd name="connsiteX3" fmla="*/ 853395 w 4268832"/>
              <a:gd name="connsiteY3" fmla="*/ 2698881 h 2698881"/>
              <a:gd name="connsiteX4" fmla="*/ 0 w 4268832"/>
              <a:gd name="connsiteY4" fmla="*/ 0 h 2698881"/>
              <a:gd name="connsiteX0" fmla="*/ 0 w 4369148"/>
              <a:gd name="connsiteY0" fmla="*/ 0 h 2683801"/>
              <a:gd name="connsiteX1" fmla="*/ 3417804 w 4369148"/>
              <a:gd name="connsiteY1" fmla="*/ 250917 h 2683801"/>
              <a:gd name="connsiteX2" fmla="*/ 4369148 w 4369148"/>
              <a:gd name="connsiteY2" fmla="*/ 2157810 h 2683801"/>
              <a:gd name="connsiteX3" fmla="*/ 953711 w 4369148"/>
              <a:gd name="connsiteY3" fmla="*/ 2683801 h 2683801"/>
              <a:gd name="connsiteX4" fmla="*/ 0 w 4369148"/>
              <a:gd name="connsiteY4" fmla="*/ 0 h 2683801"/>
              <a:gd name="connsiteX0" fmla="*/ 0 w 4107815"/>
              <a:gd name="connsiteY0" fmla="*/ 0 h 2683801"/>
              <a:gd name="connsiteX1" fmla="*/ 3417804 w 4107815"/>
              <a:gd name="connsiteY1" fmla="*/ 250917 h 2683801"/>
              <a:gd name="connsiteX2" fmla="*/ 4107815 w 4107815"/>
              <a:gd name="connsiteY2" fmla="*/ 2414098 h 2683801"/>
              <a:gd name="connsiteX3" fmla="*/ 953711 w 4107815"/>
              <a:gd name="connsiteY3" fmla="*/ 2683801 h 2683801"/>
              <a:gd name="connsiteX4" fmla="*/ 0 w 4107815"/>
              <a:gd name="connsiteY4" fmla="*/ 0 h 2683801"/>
              <a:gd name="connsiteX0" fmla="*/ 0 w 4107815"/>
              <a:gd name="connsiteY0" fmla="*/ 0 h 2683801"/>
              <a:gd name="connsiteX1" fmla="*/ 3146183 w 4107815"/>
              <a:gd name="connsiteY1" fmla="*/ 307530 h 2683801"/>
              <a:gd name="connsiteX2" fmla="*/ 4107815 w 4107815"/>
              <a:gd name="connsiteY2" fmla="*/ 2414098 h 2683801"/>
              <a:gd name="connsiteX3" fmla="*/ 953711 w 4107815"/>
              <a:gd name="connsiteY3" fmla="*/ 2683801 h 2683801"/>
              <a:gd name="connsiteX4" fmla="*/ 0 w 4107815"/>
              <a:gd name="connsiteY4" fmla="*/ 0 h 2683801"/>
              <a:gd name="connsiteX0" fmla="*/ 0 w 4107815"/>
              <a:gd name="connsiteY0" fmla="*/ 0 h 2615688"/>
              <a:gd name="connsiteX1" fmla="*/ 3146183 w 4107815"/>
              <a:gd name="connsiteY1" fmla="*/ 307530 h 2615688"/>
              <a:gd name="connsiteX2" fmla="*/ 4107815 w 4107815"/>
              <a:gd name="connsiteY2" fmla="*/ 2414098 h 2615688"/>
              <a:gd name="connsiteX3" fmla="*/ 986873 w 4107815"/>
              <a:gd name="connsiteY3" fmla="*/ 2615688 h 2615688"/>
              <a:gd name="connsiteX4" fmla="*/ 0 w 4107815"/>
              <a:gd name="connsiteY4" fmla="*/ 0 h 2615688"/>
              <a:gd name="connsiteX0" fmla="*/ 0 w 4061490"/>
              <a:gd name="connsiteY0" fmla="*/ 0 h 2543741"/>
              <a:gd name="connsiteX1" fmla="*/ 3099858 w 4061490"/>
              <a:gd name="connsiteY1" fmla="*/ 235583 h 2543741"/>
              <a:gd name="connsiteX2" fmla="*/ 4061490 w 4061490"/>
              <a:gd name="connsiteY2" fmla="*/ 2342151 h 2543741"/>
              <a:gd name="connsiteX3" fmla="*/ 940548 w 4061490"/>
              <a:gd name="connsiteY3" fmla="*/ 2543741 h 2543741"/>
              <a:gd name="connsiteX4" fmla="*/ 0 w 4061490"/>
              <a:gd name="connsiteY4" fmla="*/ 0 h 254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1490" h="2543741">
                <a:moveTo>
                  <a:pt x="0" y="0"/>
                </a:moveTo>
                <a:lnTo>
                  <a:pt x="3099858" y="235583"/>
                </a:lnTo>
                <a:lnTo>
                  <a:pt x="4061490" y="2342151"/>
                </a:lnTo>
                <a:lnTo>
                  <a:pt x="940548" y="2543741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319726" y="6263973"/>
            <a:ext cx="198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Power Off Button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541325"/>
            <a:ext cx="8001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চিত্র দেখে বল প্রসেসরের উপরে ফ্যান লাগানো হয় কেন?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pu-wax-heatsin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2550" y="1981200"/>
            <a:ext cx="6286500" cy="3533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5" name="Curved Connector 4"/>
          <p:cNvCxnSpPr/>
          <p:nvPr/>
        </p:nvCxnSpPr>
        <p:spPr>
          <a:xfrm rot="16200000" flipV="1">
            <a:off x="3771900" y="26289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6200000" flipV="1">
            <a:off x="3924300" y="25527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6200000" flipV="1">
            <a:off x="4152900" y="26289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6200000" flipV="1">
            <a:off x="3848100" y="33909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V="1">
            <a:off x="4000500" y="33147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6200000" flipV="1">
            <a:off x="4229100" y="33909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V="1">
            <a:off x="3771900" y="16383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V="1">
            <a:off x="3924300" y="15621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6200000" flipV="1">
            <a:off x="4152900" y="16383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V="1">
            <a:off x="3848100" y="24003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V="1">
            <a:off x="4000500" y="23241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6200000" flipV="1">
            <a:off x="4229100" y="24003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16200000" flipV="1">
            <a:off x="3314700" y="26289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16200000" flipV="1">
            <a:off x="3467100" y="25527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rot="16200000" flipV="1">
            <a:off x="3695700" y="26289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16200000" flipV="1">
            <a:off x="3390900" y="33909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6200000" flipV="1">
            <a:off x="3543300" y="33147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16200000" flipV="1">
            <a:off x="3771900" y="33909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6200000" flipV="1">
            <a:off x="3314700" y="16383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rot="16200000" flipV="1">
            <a:off x="3467100" y="15621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6200000" flipV="1">
            <a:off x="3695700" y="16383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16200000" flipV="1">
            <a:off x="3390900" y="24003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/>
          <p:nvPr/>
        </p:nvCxnSpPr>
        <p:spPr>
          <a:xfrm rot="16200000" flipV="1">
            <a:off x="3543300" y="23241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rot="16200000" flipV="1">
            <a:off x="3771900" y="2400300"/>
            <a:ext cx="5334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8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10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10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11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9711E-6 L 0 -0.08323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2300" y="533400"/>
            <a:ext cx="28194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477869"/>
            <a:ext cx="85344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১। প্রসেসর কী ?</a:t>
            </a:r>
          </a:p>
          <a:p>
            <a:pPr algn="just"/>
            <a:r>
              <a:rPr lang="bn-BD" sz="4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২। মাদারবোর্ডের ২/৩ টি কাজ বর্ণনা কর?</a:t>
            </a:r>
          </a:p>
          <a:p>
            <a:pPr algn="just"/>
            <a:r>
              <a:rPr lang="bn-BD" sz="4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৩। মাদারবোর্ডকে কেন মায়ের সাথে তুলনা করা হয়?</a:t>
            </a:r>
            <a:endParaRPr lang="en-US" sz="40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9029" y="1004500"/>
            <a:ext cx="4267200" cy="101566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বাড়ির 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0"/>
            <a:ext cx="8382000" cy="193899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মাদার বোর্ডের সবচেয়ে গুরুত্বপূর্ণ ডিভাইস কোনটি বলে তুমি মনে কর এবং তোমার উত্তরের স্বপক্ষে যুক্তি দাও।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-7620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Jewel Rana\Desktop\im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867399" cy="4395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038601"/>
            <a:ext cx="388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সামছুজ্জামান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আন্দিউড়া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উম্মেতুন্নেছা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Email:abusamsuzzaman@gmail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.com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Mobile: 01728733141</a:t>
            </a:r>
            <a:endParaRPr lang="bn-BD" sz="2400" dirty="0" smtClean="0">
              <a:latin typeface="Times New Roman" pitchFamily="18" charset="0"/>
              <a:cs typeface="NikoshBAN" pitchFamily="2" charset="0"/>
            </a:endParaRPr>
          </a:p>
          <a:p>
            <a:pPr algn="ctr"/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077831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 : ষষ্ঠ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পাঠ: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(প্রসেসর)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lum bright="-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7" t="6619" r="9269" b="4374"/>
          <a:stretch/>
        </p:blipFill>
        <p:spPr>
          <a:xfrm>
            <a:off x="5638800" y="2111517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Jewel Rana\Desktop\Photo of Jew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133600"/>
            <a:ext cx="198120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631" y="1480458"/>
            <a:ext cx="7281542" cy="48441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9"/>
          <p:cNvSpPr/>
          <p:nvPr/>
        </p:nvSpPr>
        <p:spPr>
          <a:xfrm rot="975498">
            <a:off x="3268605" y="3567413"/>
            <a:ext cx="2154426" cy="1883666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7400" y="464403"/>
            <a:ext cx="4267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এটা কিসের ছবি?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95400"/>
            <a:ext cx="5791200" cy="129837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76200"/>
            <a:ext cx="28194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4r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1617" y="2971800"/>
            <a:ext cx="4401583" cy="360290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142481" cy="1323439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bn-BD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40101"/>
            <a:ext cx="883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</a:p>
          <a:p>
            <a:endParaRPr lang="bn-BD" sz="1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প্রসেসরে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 ধারণা বর্ণনা করতে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প্রসেসরের কাজ ব্যাখ্যা করতে 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মাদার বোর্ডের সাথে মায়ের তুলনা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 কারণ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2" t="4926" r="2626" b="3139"/>
          <a:stretch/>
        </p:blipFill>
        <p:spPr>
          <a:xfrm rot="5400000">
            <a:off x="708407" y="1084796"/>
            <a:ext cx="3051660" cy="3072816"/>
          </a:xfrm>
          <a:prstGeom prst="rect">
            <a:avLst/>
          </a:prstGeom>
        </p:spPr>
      </p:pic>
      <p:sp>
        <p:nvSpPr>
          <p:cNvPr id="9" name="Curved Up Arrow 8"/>
          <p:cNvSpPr/>
          <p:nvPr/>
        </p:nvSpPr>
        <p:spPr>
          <a:xfrm rot="12121059" flipH="1" flipV="1">
            <a:off x="1981695" y="3279407"/>
            <a:ext cx="4458414" cy="1986185"/>
          </a:xfrm>
          <a:prstGeom prst="curvedUpArrow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rot="2017440" flipH="1" flipV="1">
            <a:off x="3450187" y="879285"/>
            <a:ext cx="5047995" cy="1966190"/>
          </a:xfrm>
          <a:prstGeom prst="curvedUpArrow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4A94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380" b="95620" l="100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87252" y="2452478"/>
            <a:ext cx="3182088" cy="2913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7400" y="5486400"/>
            <a:ext cx="50292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মেমোরি থেকে তথ্য দেওয়া নেওয়া 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lent_PC-Antec_P180.JPG"/>
          <p:cNvPicPr>
            <a:picLocks noChangeAspect="1"/>
          </p:cNvPicPr>
          <p:nvPr/>
        </p:nvPicPr>
        <p:blipFill>
          <a:blip r:embed="rId3" cstate="print"/>
          <a:srcRect b="28805"/>
          <a:stretch>
            <a:fillRect/>
          </a:stretch>
        </p:blipFill>
        <p:spPr>
          <a:xfrm>
            <a:off x="457200" y="1066800"/>
            <a:ext cx="8229600" cy="42734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152400"/>
            <a:ext cx="8229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সিপিউ এর ঢাকনা খুললে আমরা কী দেখতে পাব?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6636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উত্তরের জন্য এখানে ক্লিক করি।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133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প্রসেসরের কাজ কী 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609600"/>
            <a:ext cx="2286000" cy="646331"/>
          </a:xfrm>
          <a:prstGeom prst="rect">
            <a:avLst/>
          </a:prstGeom>
          <a:solidFill>
            <a:srgbClr val="54A94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858869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প্রসেসর তথ্য আদান প্রদানে সহায়তা করে।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 তথ্য প্রক্রিয়াকরনের কাজ করে।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4590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উত্তরের জন্য ক্লিক করি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o.jpg"/>
          <p:cNvPicPr>
            <a:picLocks noChangeAspect="1"/>
          </p:cNvPicPr>
          <p:nvPr/>
        </p:nvPicPr>
        <p:blipFill>
          <a:blip r:embed="rId3" cstate="print"/>
          <a:srcRect l="2000" t="21692" b="13077"/>
          <a:stretch>
            <a:fillRect/>
          </a:stretch>
        </p:blipFill>
        <p:spPr>
          <a:xfrm>
            <a:off x="2085975" y="1295400"/>
            <a:ext cx="6067425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yuan-me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47376">
            <a:off x="3297177" y="3081069"/>
            <a:ext cx="945145" cy="62482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228600" y="3048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মাদারবোর্ডের সবচেয়ে গরুত্বপূর্ণ অংশ কোনটি?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447800" y="3505200"/>
            <a:ext cx="1752600" cy="228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3505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066800" y="3810000"/>
            <a:ext cx="2286000" cy="990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4535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ফ্যান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electronics_cpu-fan_marylou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56796">
            <a:off x="3261789" y="2729436"/>
            <a:ext cx="1095375" cy="109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274</Words>
  <Application>Microsoft Office PowerPoint</Application>
  <PresentationFormat>On-screen Show (4:3)</PresentationFormat>
  <Paragraphs>61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Jewel Rana</cp:lastModifiedBy>
  <cp:revision>91</cp:revision>
  <dcterms:created xsi:type="dcterms:W3CDTF">2015-04-16T13:37:33Z</dcterms:created>
  <dcterms:modified xsi:type="dcterms:W3CDTF">2021-01-02T13:18:37Z</dcterms:modified>
</cp:coreProperties>
</file>