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81" r:id="rId3"/>
    <p:sldId id="282" r:id="rId4"/>
    <p:sldId id="283" r:id="rId5"/>
    <p:sldId id="284" r:id="rId6"/>
    <p:sldId id="287" r:id="rId7"/>
    <p:sldId id="265" r:id="rId8"/>
    <p:sldId id="279" r:id="rId9"/>
    <p:sldId id="264" r:id="rId10"/>
    <p:sldId id="270" r:id="rId11"/>
    <p:sldId id="271" r:id="rId12"/>
    <p:sldId id="272" r:id="rId13"/>
    <p:sldId id="273" r:id="rId14"/>
    <p:sldId id="28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14CDF8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88C9-E126-41C9-A631-4BA98733A737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119B-CBDB-4317-8C86-C64E50A4E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27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DE19-9B50-4123-A900-93A9C0FDDAC8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audio" Target="../media/audio4.wav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1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cnidari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2362201" cy="176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orifera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04800"/>
            <a:ext cx="1828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orifera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381000"/>
            <a:ext cx="1924050" cy="143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butterfly_1.jpg"/>
          <p:cNvPicPr>
            <a:picLocks noChangeAspect="1"/>
          </p:cNvPicPr>
          <p:nvPr/>
        </p:nvPicPr>
        <p:blipFill>
          <a:blip r:embed="rId7" cstate="print"/>
          <a:srcRect b="10956"/>
          <a:stretch>
            <a:fillRect/>
          </a:stretch>
        </p:blipFill>
        <p:spPr>
          <a:xfrm>
            <a:off x="3810000" y="2057400"/>
            <a:ext cx="2514600" cy="216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deer.jpg"/>
          <p:cNvPicPr>
            <a:picLocks noChangeAspect="1"/>
          </p:cNvPicPr>
          <p:nvPr/>
        </p:nvPicPr>
        <p:blipFill>
          <a:blip r:embed="rId8" cstate="print"/>
          <a:srcRect l="20837" r="11443"/>
          <a:stretch>
            <a:fillRect/>
          </a:stretch>
        </p:blipFill>
        <p:spPr>
          <a:xfrm>
            <a:off x="6477000" y="2209800"/>
            <a:ext cx="2286000" cy="184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praw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62076" y="304800"/>
            <a:ext cx="252834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tiger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2133600"/>
            <a:ext cx="35814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533400" y="4876800"/>
            <a:ext cx="4676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শ্রেণির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শিক্ষার্থীবৃন্দ,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334000"/>
            <a:ext cx="7875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তোমাদেরকে </a:t>
            </a: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23793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2400" y="990600"/>
            <a:ext cx="16002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2192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1143000"/>
            <a:ext cx="69342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এদের দেহ </a:t>
            </a:r>
            <a:r>
              <a:rPr lang="bn-BD" sz="40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নরম,</a:t>
            </a:r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লম্বা, 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পৃষ্ঠীয়</a:t>
            </a:r>
            <a:r>
              <a:rPr lang="en-US" sz="4000" b="1" dirty="0" smtClean="0">
                <a:ln w="11430"/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অঙ্কীয় </a:t>
            </a:r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তল বরাবর পাতা বা ফিতার মত </a:t>
            </a:r>
            <a:r>
              <a:rPr lang="bn-BD" sz="40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3" descr="E:\Animal diversity\platyhelminthes\tapewo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412333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Animal diversity\platyhelminthes\88524-004-91B180F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65"/>
          <a:stretch/>
        </p:blipFill>
        <p:spPr bwMode="auto">
          <a:xfrm rot="5400000">
            <a:off x="5005461" y="3376539"/>
            <a:ext cx="3657600" cy="2543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3000" y="228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3. </a:t>
            </a:r>
            <a:r>
              <a:rPr lang="en-US" sz="4000" b="1" dirty="0" err="1" smtClean="0">
                <a:cs typeface="SutonnyMJ" pitchFamily="2" charset="0"/>
              </a:rPr>
              <a:t>Platyhelminthes</a:t>
            </a:r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4800" y="990600"/>
            <a:ext cx="16002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2192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1447800"/>
            <a:ext cx="5867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রেচনতন্ত্র শিখা কোষ নিয়ে গঠিত।</a:t>
            </a:r>
          </a:p>
        </p:txBody>
      </p:sp>
      <p:pic>
        <p:nvPicPr>
          <p:cNvPr id="18" name="Picture 2" descr="E:\Animal diversity\platyhelminthes\Figure_28_03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2"/>
          <a:stretch/>
        </p:blipFill>
        <p:spPr bwMode="auto">
          <a:xfrm>
            <a:off x="2743200" y="2438400"/>
            <a:ext cx="5868467" cy="404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2227997" y="5573973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800" y="5334000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শিখা কোষ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228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3. </a:t>
            </a:r>
            <a:r>
              <a:rPr lang="en-US" sz="4000" b="1" dirty="0" err="1" smtClean="0">
                <a:cs typeface="SutonnyMJ" pitchFamily="2" charset="0"/>
              </a:rPr>
              <a:t>Platyhelminthes</a:t>
            </a:r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90600" y="1066800"/>
            <a:ext cx="990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7620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2286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উদাহরণ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990600"/>
            <a:ext cx="990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400" y="6858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pic>
        <p:nvPicPr>
          <p:cNvPr id="16" name="Picture 2" descr="E:\Animal diversity\platyhelminthes\taenia sol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23" y="2465966"/>
            <a:ext cx="35814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Animal diversity\platyhelminthes\fig_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542165"/>
            <a:ext cx="3886911" cy="3124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38200" y="5791200"/>
            <a:ext cx="315148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US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solium</a:t>
            </a:r>
            <a:endParaRPr lang="en-US" sz="3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198" y="5809354"/>
            <a:ext cx="381000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US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hepatica</a:t>
            </a:r>
          </a:p>
          <a:p>
            <a:endParaRPr lang="en-US" sz="3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228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3. </a:t>
            </a:r>
            <a:r>
              <a:rPr lang="en-US" sz="4000" b="1" dirty="0" err="1" smtClean="0">
                <a:cs typeface="SutonnyMJ" pitchFamily="2" charset="0"/>
              </a:rPr>
              <a:t>Platyhelminthes</a:t>
            </a:r>
            <a:r>
              <a:rPr lang="bn-BD" sz="4000" b="1" dirty="0" smtClean="0">
                <a:cs typeface="SutonnyMJ" pitchFamily="2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/>
          <p:cNvSpPr/>
          <p:nvPr/>
        </p:nvSpPr>
        <p:spPr>
          <a:xfrm>
            <a:off x="685800" y="1447800"/>
            <a:ext cx="7239000" cy="4191000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9050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কোন পর্বের প্রাণীদের রেচনতন্ত্র </a:t>
            </a:r>
            <a:endParaRPr lang="bn-B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শিখা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নিয়ে গঠিত?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352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পর্বের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কৃমি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 পরিচিত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0" y="304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5305961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চিত্রের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প্রাণীটি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পর্বের সে পর্বের ৩টি বৈশিষ্ট্য বর্ণনা কর এবং ২টি উদাহরণ দাও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066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smtClean="0">
                <a:cs typeface="SutonnyMJ" pitchFamily="2" charset="0"/>
              </a:rPr>
              <a:t> </a:t>
            </a:r>
            <a:r>
              <a:rPr lang="en-US" sz="4000" b="1" dirty="0" err="1" smtClean="0">
                <a:cs typeface="SutonnyMJ" pitchFamily="2" charset="0"/>
              </a:rPr>
              <a:t>Platyhelminthes</a:t>
            </a:r>
            <a:r>
              <a:rPr lang="en-US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</a:t>
            </a:r>
            <a:r>
              <a:rPr lang="bn-BD" sz="40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ত্রিস্তরী </a:t>
            </a:r>
            <a:r>
              <a:rPr lang="bn-BD" sz="40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bn-BD" sz="40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বলার কারণ ব্যাখ্যা কর।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latyhelminthe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667000"/>
            <a:ext cx="4572000" cy="247649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51187"/>
            <a:ext cx="7239000" cy="30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99633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এতক্ষণ মনোযোগ সহকারে, </a:t>
            </a:r>
          </a:p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ত্রিস্তরী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চ্যাপ্টা কৃমি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cs typeface="SutonnyMJ" pitchFamily="2" charset="0"/>
              </a:rPr>
              <a:t>Platyhelminthes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সনাক্তকারি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 নিয়ে আলোচিত ক্লাসে উপস্থিত থাকার জন্য তোমাদেরকে-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o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28600"/>
            <a:ext cx="437605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10200" y="4800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nd wa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590800"/>
            <a:ext cx="2968052" cy="197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ace musk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2438400"/>
            <a:ext cx="2362200" cy="2362200"/>
          </a:xfrm>
          <a:prstGeom prst="rect">
            <a:avLst/>
          </a:prstGeom>
        </p:spPr>
      </p:pic>
      <p:pic>
        <p:nvPicPr>
          <p:cNvPr id="9" name="Picture 8" descr="social distance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2057400"/>
            <a:ext cx="6934200" cy="4322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1501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বাইরে গেলে অবশ্যই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SC04321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40042"/>
          <a:stretch>
            <a:fillRect/>
          </a:stretch>
        </p:blipFill>
        <p:spPr>
          <a:xfrm>
            <a:off x="4953000" y="166251"/>
            <a:ext cx="3962400" cy="527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604175"/>
            <a:ext cx="3200400" cy="5334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6213775"/>
            <a:ext cx="4114800" cy="3810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" y="1447800"/>
            <a:ext cx="4572000" cy="3352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461" y="3134380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52400" y="2445605"/>
            <a:ext cx="441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32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472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বেগুনহাটি ফাজিল ডিগ্রি মাদ্রাসা</a:t>
            </a:r>
            <a:endParaRPr lang="en-US" sz="2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383" y="5486400"/>
            <a:ext cx="32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3" grpId="0"/>
      <p:bldP spid="17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791200" y="4724400"/>
            <a:ext cx="3124200" cy="1828800"/>
            <a:chOff x="367352" y="4572000"/>
            <a:chExt cx="8366646" cy="1981200"/>
          </a:xfrm>
        </p:grpSpPr>
        <p:pic>
          <p:nvPicPr>
            <p:cNvPr id="6" name="Picture 6" descr="E:\Animal diversity\platyhelminthes\800px-Prostheceraeus_giesbrechtii_Schmarda,_1859_4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347" y="4572000"/>
              <a:ext cx="2747749" cy="19465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67352" y="4572000"/>
              <a:ext cx="8366646" cy="1981200"/>
              <a:chOff x="367352" y="4572000"/>
              <a:chExt cx="8366646" cy="1981200"/>
            </a:xfrm>
          </p:grpSpPr>
          <p:pic>
            <p:nvPicPr>
              <p:cNvPr id="8" name="Picture 5" descr="E:\Animal diversity\platyhelminthes\dugesia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52" y="4572000"/>
                <a:ext cx="2743200" cy="1981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E:\Animal diversity\platyhelminthes\110781-004-E88A0AA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0798" y="4572000"/>
                <a:ext cx="2743200" cy="194025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2743200" y="23622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304800" y="4648200"/>
            <a:ext cx="2739474" cy="1946897"/>
            <a:chOff x="3276600" y="2407694"/>
            <a:chExt cx="2739474" cy="1946897"/>
          </a:xfrm>
        </p:grpSpPr>
        <p:grpSp>
          <p:nvGrpSpPr>
            <p:cNvPr id="5" name="Group 6"/>
            <p:cNvGrpSpPr/>
            <p:nvPr/>
          </p:nvGrpSpPr>
          <p:grpSpPr>
            <a:xfrm>
              <a:off x="3276600" y="3181182"/>
              <a:ext cx="2739474" cy="1173409"/>
              <a:chOff x="3276600" y="3181182"/>
              <a:chExt cx="2739474" cy="1173409"/>
            </a:xfrm>
          </p:grpSpPr>
          <p:pic>
            <p:nvPicPr>
              <p:cNvPr id="14" name="Picture 12" descr="E:\Animal diversity\Annelida\phylum-annelida-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3181182"/>
                <a:ext cx="1372551" cy="1144611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3" descr="E:\Animal diversity\Annelida\nereis25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474" y="3245884"/>
                <a:ext cx="1371600" cy="1108707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4" descr="E:\Animal diversity\Annelida\Nerr032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407694"/>
              <a:ext cx="1447801" cy="961765"/>
            </a:xfrm>
            <a:prstGeom prst="ellipse">
              <a:avLst/>
            </a:prstGeom>
            <a:ln w="28575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15"/>
          <p:cNvGrpSpPr/>
          <p:nvPr/>
        </p:nvGrpSpPr>
        <p:grpSpPr>
          <a:xfrm>
            <a:off x="0" y="69553"/>
            <a:ext cx="2895600" cy="2216447"/>
            <a:chOff x="2971800" y="2133601"/>
            <a:chExt cx="2895600" cy="2216447"/>
          </a:xfrm>
        </p:grpSpPr>
        <p:pic>
          <p:nvPicPr>
            <p:cNvPr id="17" name="Picture 3" descr="E:\Animal diversity\spongilla locustri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291"/>
            <a:stretch/>
          </p:blipFill>
          <p:spPr bwMode="auto">
            <a:xfrm>
              <a:off x="4495800" y="3067826"/>
              <a:ext cx="1371600" cy="1282222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"/>
            <p:cNvGrpSpPr/>
            <p:nvPr/>
          </p:nvGrpSpPr>
          <p:grpSpPr>
            <a:xfrm>
              <a:off x="2971800" y="2133601"/>
              <a:ext cx="2192740" cy="2130755"/>
              <a:chOff x="2971800" y="2133601"/>
              <a:chExt cx="2192740" cy="2130755"/>
            </a:xfrm>
          </p:grpSpPr>
          <p:pic>
            <p:nvPicPr>
              <p:cNvPr id="19" name="Picture 2" descr="E:\Animal diversity\Iansponge1_jpg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971799"/>
                <a:ext cx="1524000" cy="1292557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E:\Animal diversity\porifera-orange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5794" y="2133601"/>
                <a:ext cx="1388746" cy="1221580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3"/>
          <p:cNvGrpSpPr/>
          <p:nvPr/>
        </p:nvGrpSpPr>
        <p:grpSpPr>
          <a:xfrm>
            <a:off x="3047999" y="0"/>
            <a:ext cx="2895601" cy="2190072"/>
            <a:chOff x="3200400" y="2246957"/>
            <a:chExt cx="2895601" cy="2190072"/>
          </a:xfrm>
        </p:grpSpPr>
        <p:pic>
          <p:nvPicPr>
            <p:cNvPr id="22" name="Picture 5" descr="E:\Animal diversity\cnidaria\271-5-L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137073"/>
              <a:ext cx="1489794" cy="1188720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E:\Animal diversity\cnidaria\208463image0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3181183"/>
              <a:ext cx="1371600" cy="1255846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E:\Animal diversity\cnidaria\maxresdefault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129" y="2246957"/>
              <a:ext cx="1315276" cy="1133231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28"/>
          <p:cNvGrpSpPr/>
          <p:nvPr/>
        </p:nvGrpSpPr>
        <p:grpSpPr>
          <a:xfrm>
            <a:off x="152400" y="2743200"/>
            <a:ext cx="2541684" cy="1984531"/>
            <a:chOff x="3264756" y="2332697"/>
            <a:chExt cx="2541684" cy="1984531"/>
          </a:xfrm>
        </p:grpSpPr>
        <p:pic>
          <p:nvPicPr>
            <p:cNvPr id="30" name="Picture 11" descr="E:\Animal diversity\nematod\nematoda22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332697"/>
              <a:ext cx="1463040" cy="1137347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loa_loa_ey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64756" y="3085155"/>
              <a:ext cx="1451824" cy="1232073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2" name="Picture 31" descr="mollusca_1.jpg"/>
          <p:cNvPicPr>
            <a:picLocks noChangeAspect="1"/>
          </p:cNvPicPr>
          <p:nvPr/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6019800" y="152400"/>
            <a:ext cx="2362200" cy="157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 descr="arthropoda-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05200" y="5410200"/>
            <a:ext cx="19812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 descr="echinodermata_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581400" y="3581400"/>
            <a:ext cx="1752600" cy="1666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 descr="living things 6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096000" y="25146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2192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080808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পর্ব-৩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cs typeface="SutonnyMJ" pitchFamily="2" charset="0"/>
              </a:rPr>
              <a:t>Platyhelminthes</a:t>
            </a:r>
            <a:r>
              <a:rPr lang="bn-BD" sz="3600" b="1" dirty="0" smtClean="0">
                <a:cs typeface="SutonnyMJ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সনাক্তকারি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নিয়ে আলোচনা করবো, ইনশাআল্লাহ।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819400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পর্ব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৯টি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381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72440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b="1" dirty="0" err="1" smtClean="0">
                <a:cs typeface="SutonnyMJ" pitchFamily="2" charset="0"/>
              </a:rPr>
              <a:t>Platyhelminthes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বা বৈজ্ঞানিক নাম লিখতে পারবে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143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প্রত্যাশা করা যায় যে, আজকের পাঠ শেষে শিক্ষার্থীরা---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90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cs typeface="SutonnyMJ" pitchFamily="2" charset="0"/>
              </a:rPr>
              <a:t>Platyhelminthes</a:t>
            </a:r>
            <a:r>
              <a:rPr lang="en-US" sz="2400" b="1" dirty="0" smtClean="0">
                <a:solidFill>
                  <a:srgbClr val="FF0000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ত্রিস্তরী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/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Triploblastic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বলার কারণ ব্যাখ্যা করতে পারবে;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657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cs typeface="SutonnyMJ" pitchFamily="2" charset="0"/>
              </a:rPr>
              <a:t>Platyhelminthes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সনাক্তকারি বৈশিষ্ট্য বর্ণনা করতে পারবে;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905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চ্যাপ্টা কৃমিরা কোন পর্বের প্রাণী  তা ব্যাখ্যা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পারবে;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46365" y="838200"/>
            <a:ext cx="8458200" cy="2057400"/>
            <a:chOff x="381000" y="304800"/>
            <a:chExt cx="8458200" cy="2057400"/>
          </a:xfrm>
        </p:grpSpPr>
        <p:pic>
          <p:nvPicPr>
            <p:cNvPr id="21" name="Picture 2" descr="E:\Animal diversity\platyhelminthes\tumblr_lyf9seherf1qc6j5yo1_5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04800"/>
              <a:ext cx="2743200" cy="20574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E:\Animal diversity\platyhelminthes\88524-004-91B180F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537"/>
            <a:stretch/>
          </p:blipFill>
          <p:spPr bwMode="auto">
            <a:xfrm>
              <a:off x="5885597" y="304800"/>
              <a:ext cx="2953603" cy="20574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04799" y="4572000"/>
            <a:ext cx="8499765" cy="1981200"/>
            <a:chOff x="367352" y="4572000"/>
            <a:chExt cx="8366646" cy="1981200"/>
          </a:xfrm>
        </p:grpSpPr>
        <p:pic>
          <p:nvPicPr>
            <p:cNvPr id="24" name="Picture 6" descr="E:\Animal diversity\platyhelminthes\800px-Prostheceraeus_giesbrechtii_Schmarda,_1859_4_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347" y="4572000"/>
              <a:ext cx="2747749" cy="1946564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"/>
            <p:cNvGrpSpPr/>
            <p:nvPr/>
          </p:nvGrpSpPr>
          <p:grpSpPr>
            <a:xfrm>
              <a:off x="367352" y="4572000"/>
              <a:ext cx="8366646" cy="1981200"/>
              <a:chOff x="367352" y="4572000"/>
              <a:chExt cx="8366646" cy="1981200"/>
            </a:xfrm>
          </p:grpSpPr>
          <p:pic>
            <p:nvPicPr>
              <p:cNvPr id="26" name="Picture 5" descr="E:\Animal diversity\platyhelminthes\dugesia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52" y="4572000"/>
                <a:ext cx="2743200" cy="1981200"/>
              </a:xfrm>
              <a:prstGeom prst="rect">
                <a:avLst/>
              </a:prstGeom>
              <a:ln w="88900" cap="sq" cmpd="thickThin">
                <a:solidFill>
                  <a:srgbClr val="00B05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7" descr="E:\Animal diversity\platyhelminthes\110781-004-E88A0AA2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0798" y="4572000"/>
                <a:ext cx="2743200" cy="1940256"/>
              </a:xfrm>
              <a:prstGeom prst="rect">
                <a:avLst/>
              </a:prstGeom>
              <a:ln w="88900" cap="sq" cmpd="thickThin">
                <a:solidFill>
                  <a:srgbClr val="00B05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2286000" y="3048000"/>
            <a:ext cx="4648200" cy="769441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Platyhelminthes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3947160"/>
            <a:ext cx="50326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Gr. Platys=flat + </a:t>
            </a:r>
            <a:r>
              <a:rPr lang="en-US" sz="2400" b="1" dirty="0" err="1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US" sz="24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=worm)</a:t>
            </a:r>
            <a:endParaRPr lang="bn-BD" sz="24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endParaRPr lang="en-US" sz="24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3" descr="E:\Animal diversity\platyhelminthes\flatworm-are-phylum-platyhelminthes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252" y="845127"/>
            <a:ext cx="2743200" cy="20574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57400" y="0"/>
            <a:ext cx="99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-22086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3. </a:t>
            </a:r>
            <a:r>
              <a:rPr lang="en-US" sz="4000" b="1" dirty="0" err="1" smtClean="0">
                <a:cs typeface="SutonnyMJ" pitchFamily="2" charset="0"/>
              </a:rPr>
              <a:t>Platyhelminthes</a:t>
            </a:r>
            <a:endParaRPr lang="en-US" sz="4000" b="1" dirty="0">
              <a:cs typeface="SutonnyMJ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67000" y="587514"/>
            <a:ext cx="4648200" cy="769441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Platyhelminthes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2492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এই পর্বের প্রাণীদের </a:t>
            </a:r>
            <a:r>
              <a:rPr lang="bn-BD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চ্যাপ্টা কৃমি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বলা হয়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2935069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কারণ, এদের দেহ  পাতা বা ফিতার মত চ্যাপ্টা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572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এই পর্বের প্রাণীদের </a:t>
            </a:r>
            <a:r>
              <a:rPr lang="bn-BD" sz="48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ত্রিস্তরী প্রাণিও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বলা হয়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663714"/>
            <a:ext cx="1463862" cy="707886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3.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81000" y="1002696"/>
            <a:ext cx="16002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12192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33600" y="1267361"/>
            <a:ext cx="67818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এরা ত্রিস্তরী বা ট্রিপ্লোব্লাস্টিক </a:t>
            </a:r>
            <a:r>
              <a:rPr lang="bn-BD" sz="40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অ্যাসিলোমেট</a:t>
            </a:r>
            <a:r>
              <a:rPr lang="en-US" sz="40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অর্থাৎ সিলোমবিহীন প্রাণী ।</a:t>
            </a:r>
            <a:endParaRPr lang="bn-BD" sz="4000" b="1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E:\Animal diversity\platyhelminthes\Untitl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72" t="10908" r="20448" b="7482"/>
          <a:stretch/>
        </p:blipFill>
        <p:spPr bwMode="auto">
          <a:xfrm>
            <a:off x="762000" y="3200400"/>
            <a:ext cx="5195687" cy="3482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4979158" y="4375245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81600" y="5410200"/>
            <a:ext cx="1778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81600" y="4876800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51342" y="4038600"/>
            <a:ext cx="209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এক্টোডার্ম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51342" y="5115847"/>
            <a:ext cx="2092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এন্ডোডার্ম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6822742" y="4576465"/>
            <a:ext cx="186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মেসোডার্ম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28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3. </a:t>
            </a:r>
            <a:r>
              <a:rPr lang="en-US" sz="4000" b="1" dirty="0" err="1" smtClean="0">
                <a:cs typeface="SutonnyMJ" pitchFamily="2" charset="0"/>
              </a:rPr>
              <a:t>Platyhelminthes</a:t>
            </a:r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354</Words>
  <Application>Microsoft Office PowerPoint</Application>
  <PresentationFormat>On-screen Show (4:3)</PresentationFormat>
  <Paragraphs>65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123</cp:revision>
  <dcterms:created xsi:type="dcterms:W3CDTF">2020-11-26T01:33:26Z</dcterms:created>
  <dcterms:modified xsi:type="dcterms:W3CDTF">2021-01-04T11:29:37Z</dcterms:modified>
</cp:coreProperties>
</file>