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7" r:id="rId5"/>
    <p:sldId id="277" r:id="rId6"/>
    <p:sldId id="259" r:id="rId7"/>
    <p:sldId id="278" r:id="rId8"/>
    <p:sldId id="279" r:id="rId9"/>
    <p:sldId id="262" r:id="rId10"/>
    <p:sldId id="260" r:id="rId11"/>
    <p:sldId id="263" r:id="rId12"/>
    <p:sldId id="271" r:id="rId13"/>
    <p:sldId id="273" r:id="rId14"/>
    <p:sldId id="272" r:id="rId15"/>
    <p:sldId id="264" r:id="rId16"/>
    <p:sldId id="266" r:id="rId17"/>
    <p:sldId id="270" r:id="rId18"/>
    <p:sldId id="268" r:id="rId19"/>
    <p:sldId id="269" r:id="rId20"/>
    <p:sldId id="261" r:id="rId21"/>
    <p:sldId id="276" r:id="rId22"/>
    <p:sldId id="275"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8000"/>
    <a:srgbClr val="FAFEE6"/>
    <a:srgbClr val="E5FA7A"/>
    <a:srgbClr val="D8F73B"/>
    <a:srgbClr val="FBF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45E66-5D40-42BA-BBE3-861759F4542D}"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7A19E-B618-4E8A-9A2A-DA4C6FF9E6DF}" type="slidenum">
              <a:rPr lang="en-US" smtClean="0"/>
              <a:t>‹#›</a:t>
            </a:fld>
            <a:endParaRPr lang="en-US"/>
          </a:p>
        </p:txBody>
      </p:sp>
    </p:spTree>
    <p:extLst>
      <p:ext uri="{BB962C8B-B14F-4D97-AF65-F5344CB8AC3E}">
        <p14:creationId xmlns:p14="http://schemas.microsoft.com/office/powerpoint/2010/main" val="281967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45E66-5D40-42BA-BBE3-861759F4542D}"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7A19E-B618-4E8A-9A2A-DA4C6FF9E6DF}" type="slidenum">
              <a:rPr lang="en-US" smtClean="0"/>
              <a:t>‹#›</a:t>
            </a:fld>
            <a:endParaRPr lang="en-US"/>
          </a:p>
        </p:txBody>
      </p:sp>
    </p:spTree>
    <p:extLst>
      <p:ext uri="{BB962C8B-B14F-4D97-AF65-F5344CB8AC3E}">
        <p14:creationId xmlns:p14="http://schemas.microsoft.com/office/powerpoint/2010/main" val="22149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45E66-5D40-42BA-BBE3-861759F4542D}"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7A19E-B618-4E8A-9A2A-DA4C6FF9E6DF}" type="slidenum">
              <a:rPr lang="en-US" smtClean="0"/>
              <a:t>‹#›</a:t>
            </a:fld>
            <a:endParaRPr lang="en-US"/>
          </a:p>
        </p:txBody>
      </p:sp>
    </p:spTree>
    <p:extLst>
      <p:ext uri="{BB962C8B-B14F-4D97-AF65-F5344CB8AC3E}">
        <p14:creationId xmlns:p14="http://schemas.microsoft.com/office/powerpoint/2010/main" val="969318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FF6368-BA1B-4E14-84C7-A13DA723D0BA}"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B3350E-1D04-4B52-92AE-131CDA091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990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F6368-BA1B-4E14-84C7-A13DA723D0BA}"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B3350E-1D04-4B52-92AE-131CDA091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57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FF6368-BA1B-4E14-84C7-A13DA723D0BA}"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B3350E-1D04-4B52-92AE-131CDA091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000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FF6368-BA1B-4E14-84C7-A13DA723D0BA}" type="datetimeFigureOut">
              <a:rPr lang="en-US" smtClean="0">
                <a:solidFill>
                  <a:prstClr val="black">
                    <a:tint val="75000"/>
                  </a:prstClr>
                </a:solidFill>
              </a:rPr>
              <a:pPr/>
              <a:t>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B3350E-1D04-4B52-92AE-131CDA091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214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FF6368-BA1B-4E14-84C7-A13DA723D0BA}" type="datetimeFigureOut">
              <a:rPr lang="en-US" smtClean="0">
                <a:solidFill>
                  <a:prstClr val="black">
                    <a:tint val="75000"/>
                  </a:prstClr>
                </a:solidFill>
              </a:rPr>
              <a:pPr/>
              <a:t>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B3350E-1D04-4B52-92AE-131CDA091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996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FF6368-BA1B-4E14-84C7-A13DA723D0BA}" type="datetimeFigureOut">
              <a:rPr lang="en-US" smtClean="0">
                <a:solidFill>
                  <a:prstClr val="black">
                    <a:tint val="75000"/>
                  </a:prstClr>
                </a:solidFill>
              </a:rPr>
              <a:pPr/>
              <a:t>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B3350E-1D04-4B52-92AE-131CDA091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40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F6368-BA1B-4E14-84C7-A13DA723D0BA}" type="datetimeFigureOut">
              <a:rPr lang="en-US" smtClean="0">
                <a:solidFill>
                  <a:prstClr val="black">
                    <a:tint val="75000"/>
                  </a:prstClr>
                </a:solidFill>
              </a:rPr>
              <a:pPr/>
              <a:t>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B3350E-1D04-4B52-92AE-131CDA091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58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F6368-BA1B-4E14-84C7-A13DA723D0BA}" type="datetimeFigureOut">
              <a:rPr lang="en-US" smtClean="0">
                <a:solidFill>
                  <a:prstClr val="black">
                    <a:tint val="75000"/>
                  </a:prstClr>
                </a:solidFill>
              </a:rPr>
              <a:pPr/>
              <a:t>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B3350E-1D04-4B52-92AE-131CDA091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08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45E66-5D40-42BA-BBE3-861759F4542D}"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7A19E-B618-4E8A-9A2A-DA4C6FF9E6DF}" type="slidenum">
              <a:rPr lang="en-US" smtClean="0"/>
              <a:t>‹#›</a:t>
            </a:fld>
            <a:endParaRPr lang="en-US"/>
          </a:p>
        </p:txBody>
      </p:sp>
    </p:spTree>
    <p:extLst>
      <p:ext uri="{BB962C8B-B14F-4D97-AF65-F5344CB8AC3E}">
        <p14:creationId xmlns:p14="http://schemas.microsoft.com/office/powerpoint/2010/main" val="1913734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F6368-BA1B-4E14-84C7-A13DA723D0BA}" type="datetimeFigureOut">
              <a:rPr lang="en-US" smtClean="0">
                <a:solidFill>
                  <a:prstClr val="black">
                    <a:tint val="75000"/>
                  </a:prstClr>
                </a:solidFill>
              </a:rPr>
              <a:pPr/>
              <a:t>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B3350E-1D04-4B52-92AE-131CDA091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852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F6368-BA1B-4E14-84C7-A13DA723D0BA}"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B3350E-1D04-4B52-92AE-131CDA091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163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F6368-BA1B-4E14-84C7-A13DA723D0BA}"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B3350E-1D04-4B52-92AE-131CDA091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524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93F14B-3202-4A04-9AD0-DFB09727A078}"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223B-14FE-4B2A-810C-2037D8F31D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55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3F14B-3202-4A04-9AD0-DFB09727A078}"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223B-14FE-4B2A-810C-2037D8F31D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490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93F14B-3202-4A04-9AD0-DFB09727A078}"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223B-14FE-4B2A-810C-2037D8F31D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517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93F14B-3202-4A04-9AD0-DFB09727A078}" type="datetimeFigureOut">
              <a:rPr lang="en-US" smtClean="0">
                <a:solidFill>
                  <a:prstClr val="black">
                    <a:tint val="75000"/>
                  </a:prstClr>
                </a:solidFill>
              </a:rPr>
              <a:pPr/>
              <a:t>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0D223B-14FE-4B2A-810C-2037D8F31D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957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93F14B-3202-4A04-9AD0-DFB09727A078}" type="datetimeFigureOut">
              <a:rPr lang="en-US" smtClean="0">
                <a:solidFill>
                  <a:prstClr val="black">
                    <a:tint val="75000"/>
                  </a:prstClr>
                </a:solidFill>
              </a:rPr>
              <a:pPr/>
              <a:t>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0D223B-14FE-4B2A-810C-2037D8F31D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821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93F14B-3202-4A04-9AD0-DFB09727A078}" type="datetimeFigureOut">
              <a:rPr lang="en-US" smtClean="0">
                <a:solidFill>
                  <a:prstClr val="black">
                    <a:tint val="75000"/>
                  </a:prstClr>
                </a:solidFill>
              </a:rPr>
              <a:pPr/>
              <a:t>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0D223B-14FE-4B2A-810C-2037D8F31D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157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3F14B-3202-4A04-9AD0-DFB09727A078}" type="datetimeFigureOut">
              <a:rPr lang="en-US" smtClean="0">
                <a:solidFill>
                  <a:prstClr val="black">
                    <a:tint val="75000"/>
                  </a:prstClr>
                </a:solidFill>
              </a:rPr>
              <a:pPr/>
              <a:t>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0D223B-14FE-4B2A-810C-2037D8F31D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46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45E66-5D40-42BA-BBE3-861759F4542D}"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7A19E-B618-4E8A-9A2A-DA4C6FF9E6DF}" type="slidenum">
              <a:rPr lang="en-US" smtClean="0"/>
              <a:t>‹#›</a:t>
            </a:fld>
            <a:endParaRPr lang="en-US"/>
          </a:p>
        </p:txBody>
      </p:sp>
    </p:spTree>
    <p:extLst>
      <p:ext uri="{BB962C8B-B14F-4D97-AF65-F5344CB8AC3E}">
        <p14:creationId xmlns:p14="http://schemas.microsoft.com/office/powerpoint/2010/main" val="2222335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3F14B-3202-4A04-9AD0-DFB09727A078}" type="datetimeFigureOut">
              <a:rPr lang="en-US" smtClean="0">
                <a:solidFill>
                  <a:prstClr val="black">
                    <a:tint val="75000"/>
                  </a:prstClr>
                </a:solidFill>
              </a:rPr>
              <a:pPr/>
              <a:t>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0D223B-14FE-4B2A-810C-2037D8F31D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50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3F14B-3202-4A04-9AD0-DFB09727A078}" type="datetimeFigureOut">
              <a:rPr lang="en-US" smtClean="0">
                <a:solidFill>
                  <a:prstClr val="black">
                    <a:tint val="75000"/>
                  </a:prstClr>
                </a:solidFill>
              </a:rPr>
              <a:pPr/>
              <a:t>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0D223B-14FE-4B2A-810C-2037D8F31D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593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3F14B-3202-4A04-9AD0-DFB09727A078}"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223B-14FE-4B2A-810C-2037D8F31D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548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3F14B-3202-4A04-9AD0-DFB09727A078}"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223B-14FE-4B2A-810C-2037D8F31D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163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D401FD-0C69-4A96-BC2E-36E11C66332F}"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54398-E0F3-4E64-A3F9-439A7C099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403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401FD-0C69-4A96-BC2E-36E11C66332F}"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54398-E0F3-4E64-A3F9-439A7C099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945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D401FD-0C69-4A96-BC2E-36E11C66332F}"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54398-E0F3-4E64-A3F9-439A7C099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3873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D401FD-0C69-4A96-BC2E-36E11C66332F}" type="datetimeFigureOut">
              <a:rPr lang="en-US" smtClean="0">
                <a:solidFill>
                  <a:prstClr val="black">
                    <a:tint val="75000"/>
                  </a:prstClr>
                </a:solidFill>
              </a:rPr>
              <a:pPr/>
              <a:t>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54398-E0F3-4E64-A3F9-439A7C099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761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D401FD-0C69-4A96-BC2E-36E11C66332F}" type="datetimeFigureOut">
              <a:rPr lang="en-US" smtClean="0">
                <a:solidFill>
                  <a:prstClr val="black">
                    <a:tint val="75000"/>
                  </a:prstClr>
                </a:solidFill>
              </a:rPr>
              <a:pPr/>
              <a:t>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554398-E0F3-4E64-A3F9-439A7C099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1171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D401FD-0C69-4A96-BC2E-36E11C66332F}" type="datetimeFigureOut">
              <a:rPr lang="en-US" smtClean="0">
                <a:solidFill>
                  <a:prstClr val="black">
                    <a:tint val="75000"/>
                  </a:prstClr>
                </a:solidFill>
              </a:rPr>
              <a:pPr/>
              <a:t>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554398-E0F3-4E64-A3F9-439A7C099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51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45E66-5D40-42BA-BBE3-861759F4542D}"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7A19E-B618-4E8A-9A2A-DA4C6FF9E6DF}" type="slidenum">
              <a:rPr lang="en-US" smtClean="0"/>
              <a:t>‹#›</a:t>
            </a:fld>
            <a:endParaRPr lang="en-US"/>
          </a:p>
        </p:txBody>
      </p:sp>
    </p:spTree>
    <p:extLst>
      <p:ext uri="{BB962C8B-B14F-4D97-AF65-F5344CB8AC3E}">
        <p14:creationId xmlns:p14="http://schemas.microsoft.com/office/powerpoint/2010/main" val="1966035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401FD-0C69-4A96-BC2E-36E11C66332F}" type="datetimeFigureOut">
              <a:rPr lang="en-US" smtClean="0">
                <a:solidFill>
                  <a:prstClr val="black">
                    <a:tint val="75000"/>
                  </a:prstClr>
                </a:solidFill>
              </a:rPr>
              <a:pPr/>
              <a:t>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554398-E0F3-4E64-A3F9-439A7C099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73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401FD-0C69-4A96-BC2E-36E11C66332F}" type="datetimeFigureOut">
              <a:rPr lang="en-US" smtClean="0">
                <a:solidFill>
                  <a:prstClr val="black">
                    <a:tint val="75000"/>
                  </a:prstClr>
                </a:solidFill>
              </a:rPr>
              <a:pPr/>
              <a:t>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54398-E0F3-4E64-A3F9-439A7C099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564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401FD-0C69-4A96-BC2E-36E11C66332F}" type="datetimeFigureOut">
              <a:rPr lang="en-US" smtClean="0">
                <a:solidFill>
                  <a:prstClr val="black">
                    <a:tint val="75000"/>
                  </a:prstClr>
                </a:solidFill>
              </a:rPr>
              <a:pPr/>
              <a:t>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554398-E0F3-4E64-A3F9-439A7C099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977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401FD-0C69-4A96-BC2E-36E11C66332F}"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54398-E0F3-4E64-A3F9-439A7C099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2060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401FD-0C69-4A96-BC2E-36E11C66332F}"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554398-E0F3-4E64-A3F9-439A7C099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3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45E66-5D40-42BA-BBE3-861759F4542D}"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7A19E-B618-4E8A-9A2A-DA4C6FF9E6DF}" type="slidenum">
              <a:rPr lang="en-US" smtClean="0"/>
              <a:t>‹#›</a:t>
            </a:fld>
            <a:endParaRPr lang="en-US"/>
          </a:p>
        </p:txBody>
      </p:sp>
    </p:spTree>
    <p:extLst>
      <p:ext uri="{BB962C8B-B14F-4D97-AF65-F5344CB8AC3E}">
        <p14:creationId xmlns:p14="http://schemas.microsoft.com/office/powerpoint/2010/main" val="7045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45E66-5D40-42BA-BBE3-861759F4542D}"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7A19E-B618-4E8A-9A2A-DA4C6FF9E6DF}" type="slidenum">
              <a:rPr lang="en-US" smtClean="0"/>
              <a:t>‹#›</a:t>
            </a:fld>
            <a:endParaRPr lang="en-US"/>
          </a:p>
        </p:txBody>
      </p:sp>
    </p:spTree>
    <p:extLst>
      <p:ext uri="{BB962C8B-B14F-4D97-AF65-F5344CB8AC3E}">
        <p14:creationId xmlns:p14="http://schemas.microsoft.com/office/powerpoint/2010/main" val="344955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45E66-5D40-42BA-BBE3-861759F4542D}"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7A19E-B618-4E8A-9A2A-DA4C6FF9E6DF}" type="slidenum">
              <a:rPr lang="en-US" smtClean="0"/>
              <a:t>‹#›</a:t>
            </a:fld>
            <a:endParaRPr lang="en-US"/>
          </a:p>
        </p:txBody>
      </p:sp>
    </p:spTree>
    <p:extLst>
      <p:ext uri="{BB962C8B-B14F-4D97-AF65-F5344CB8AC3E}">
        <p14:creationId xmlns:p14="http://schemas.microsoft.com/office/powerpoint/2010/main" val="365347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45E66-5D40-42BA-BBE3-861759F4542D}"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7A19E-B618-4E8A-9A2A-DA4C6FF9E6DF}" type="slidenum">
              <a:rPr lang="en-US" smtClean="0"/>
              <a:t>‹#›</a:t>
            </a:fld>
            <a:endParaRPr lang="en-US"/>
          </a:p>
        </p:txBody>
      </p:sp>
    </p:spTree>
    <p:extLst>
      <p:ext uri="{BB962C8B-B14F-4D97-AF65-F5344CB8AC3E}">
        <p14:creationId xmlns:p14="http://schemas.microsoft.com/office/powerpoint/2010/main" val="363523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45E66-5D40-42BA-BBE3-861759F4542D}"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7A19E-B618-4E8A-9A2A-DA4C6FF9E6DF}" type="slidenum">
              <a:rPr lang="en-US" smtClean="0"/>
              <a:t>‹#›</a:t>
            </a:fld>
            <a:endParaRPr lang="en-US"/>
          </a:p>
        </p:txBody>
      </p:sp>
    </p:spTree>
    <p:extLst>
      <p:ext uri="{BB962C8B-B14F-4D97-AF65-F5344CB8AC3E}">
        <p14:creationId xmlns:p14="http://schemas.microsoft.com/office/powerpoint/2010/main" val="105838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45E66-5D40-42BA-BBE3-861759F4542D}" type="datetimeFigureOut">
              <a:rPr lang="en-US" smtClean="0"/>
              <a:t>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7A19E-B618-4E8A-9A2A-DA4C6FF9E6DF}" type="slidenum">
              <a:rPr lang="en-US" smtClean="0"/>
              <a:t>‹#›</a:t>
            </a:fld>
            <a:endParaRPr lang="en-US"/>
          </a:p>
        </p:txBody>
      </p:sp>
    </p:spTree>
    <p:extLst>
      <p:ext uri="{BB962C8B-B14F-4D97-AF65-F5344CB8AC3E}">
        <p14:creationId xmlns:p14="http://schemas.microsoft.com/office/powerpoint/2010/main" val="1287504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F6368-BA1B-4E14-84C7-A13DA723D0BA}"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3350E-1D04-4B52-92AE-131CDA0914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88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3F14B-3202-4A04-9AD0-DFB09727A078}"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D223B-14FE-4B2A-810C-2037D8F31D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3895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401FD-0C69-4A96-BC2E-36E11C66332F}" type="datetimeFigureOut">
              <a:rPr lang="en-US" smtClean="0">
                <a:solidFill>
                  <a:prstClr val="black">
                    <a:tint val="75000"/>
                  </a:prstClr>
                </a:solidFill>
              </a:rPr>
              <a:pPr/>
              <a:t>1/4/2021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54398-E0F3-4E64-A3F9-439A7C099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1674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rgbClr val="FBF697"/>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248" b="20575"/>
          <a:stretch/>
        </p:blipFill>
        <p:spPr>
          <a:xfrm>
            <a:off x="5950425" y="313239"/>
            <a:ext cx="5595582" cy="6236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543" y="596216"/>
            <a:ext cx="4749420" cy="5670949"/>
          </a:xfrm>
          <a:prstGeom prst="rect">
            <a:avLst/>
          </a:prstGeom>
        </p:spPr>
      </p:pic>
      <p:sp>
        <p:nvSpPr>
          <p:cNvPr id="4" name="TextBox 3"/>
          <p:cNvSpPr txBox="1"/>
          <p:nvPr/>
        </p:nvSpPr>
        <p:spPr>
          <a:xfrm>
            <a:off x="502193" y="1652639"/>
            <a:ext cx="5233181" cy="3785652"/>
          </a:xfrm>
          <a:prstGeom prst="rect">
            <a:avLst/>
          </a:prstGeom>
          <a:noFill/>
        </p:spPr>
        <p:txBody>
          <a:bodyPr wrap="square" rtlCol="0">
            <a:spAutoFit/>
          </a:bodyPr>
          <a:lstStyle/>
          <a:p>
            <a:pPr algn="ctr"/>
            <a:r>
              <a:rPr lang="en-US" sz="8000" dirty="0">
                <a:solidFill>
                  <a:prstClr val="black"/>
                </a:solidFill>
                <a:latin typeface="Algerian" panose="04020705040A02060702" pitchFamily="82" charset="0"/>
              </a:rPr>
              <a:t>Welcome to my </a:t>
            </a:r>
            <a:r>
              <a:rPr lang="en-US" sz="8000" dirty="0" smtClean="0">
                <a:solidFill>
                  <a:prstClr val="black"/>
                </a:solidFill>
                <a:latin typeface="Algerian" panose="04020705040A02060702" pitchFamily="82" charset="0"/>
              </a:rPr>
              <a:t> </a:t>
            </a:r>
            <a:r>
              <a:rPr lang="en-US" sz="8000" dirty="0">
                <a:solidFill>
                  <a:prstClr val="black"/>
                </a:solidFill>
                <a:latin typeface="Algerian" panose="04020705040A02060702" pitchFamily="82" charset="0"/>
              </a:rPr>
              <a:t>class.</a:t>
            </a:r>
          </a:p>
        </p:txBody>
      </p:sp>
    </p:spTree>
    <p:extLst>
      <p:ext uri="{BB962C8B-B14F-4D97-AF65-F5344CB8AC3E}">
        <p14:creationId xmlns:p14="http://schemas.microsoft.com/office/powerpoint/2010/main" val="87204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66000">
              <a:schemeClr val="accent1">
                <a:lumMod val="0"/>
                <a:lumOff val="100000"/>
              </a:schemeClr>
            </a:gs>
            <a:gs pos="100000">
              <a:srgbClr val="FAFEE6"/>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4045407" y="573862"/>
            <a:ext cx="3108960" cy="707886"/>
          </a:xfrm>
          <a:prstGeom prst="rect">
            <a:avLst/>
          </a:prstGeom>
          <a:noFill/>
          <a:ln>
            <a:solidFill>
              <a:schemeClr val="tx1"/>
            </a:solidFill>
          </a:ln>
        </p:spPr>
        <p:txBody>
          <a:bodyPr wrap="square" rtlCol="0">
            <a:spAutoFit/>
          </a:bodyPr>
          <a:lstStyle/>
          <a:p>
            <a:r>
              <a:rPr lang="en-US" sz="4000" dirty="0">
                <a:solidFill>
                  <a:prstClr val="black"/>
                </a:solidFill>
                <a:latin typeface="Algerian" panose="04020705040A02060702" pitchFamily="82" charset="0"/>
              </a:rPr>
              <a:t>New Words</a:t>
            </a:r>
          </a:p>
        </p:txBody>
      </p:sp>
      <p:sp>
        <p:nvSpPr>
          <p:cNvPr id="5" name="TextBox 4"/>
          <p:cNvSpPr txBox="1"/>
          <p:nvPr/>
        </p:nvSpPr>
        <p:spPr>
          <a:xfrm>
            <a:off x="2546879" y="1474077"/>
            <a:ext cx="5314231" cy="1015663"/>
          </a:xfrm>
          <a:prstGeom prst="rect">
            <a:avLst/>
          </a:prstGeom>
          <a:noFill/>
        </p:spPr>
        <p:txBody>
          <a:bodyPr wrap="square" rtlCol="0">
            <a:spAutoFit/>
          </a:bodyPr>
          <a:lstStyle/>
          <a:p>
            <a:r>
              <a:rPr lang="en-US" sz="6000" b="1" dirty="0" smtClean="0">
                <a:solidFill>
                  <a:prstClr val="black"/>
                </a:solidFill>
                <a:latin typeface="Times New Roman" panose="02020603050405020304" pitchFamily="18" charset="0"/>
                <a:cs typeface="Times New Roman" panose="02020603050405020304" pitchFamily="18" charset="0"/>
              </a:rPr>
              <a:t>Enjoy (v)</a:t>
            </a:r>
            <a:endParaRPr lang="en-US" sz="6000" b="1"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46879" y="3137603"/>
            <a:ext cx="8112022" cy="1015663"/>
          </a:xfrm>
          <a:prstGeom prst="rect">
            <a:avLst/>
          </a:prstGeom>
          <a:noFill/>
        </p:spPr>
        <p:txBody>
          <a:bodyPr wrap="square" rtlCol="0">
            <a:spAutoFit/>
          </a:bodyPr>
          <a:lstStyle/>
          <a:p>
            <a:r>
              <a:rPr lang="en-US" sz="6000" b="1" dirty="0" smtClean="0">
                <a:solidFill>
                  <a:srgbClr val="FF0000"/>
                </a:solidFill>
                <a:latin typeface="Times New Roman" panose="02020603050405020304" pitchFamily="18" charset="0"/>
                <a:cs typeface="Times New Roman" panose="02020603050405020304" pitchFamily="18" charset="0"/>
              </a:rPr>
              <a:t>Enjoy</a:t>
            </a:r>
            <a:r>
              <a:rPr lang="en-US" sz="6000" b="1" dirty="0" smtClean="0">
                <a:solidFill>
                  <a:srgbClr val="FF0000"/>
                </a:solidFill>
              </a:rPr>
              <a:t> – </a:t>
            </a:r>
            <a:r>
              <a:rPr lang="bn-IN" sz="4800" b="1" dirty="0" smtClean="0">
                <a:solidFill>
                  <a:srgbClr val="FF0000"/>
                </a:solidFill>
                <a:latin typeface="NikoshBAN" panose="02000000000000000000" pitchFamily="2" charset="0"/>
                <a:cs typeface="NikoshBAN" panose="02000000000000000000" pitchFamily="2" charset="0"/>
              </a:rPr>
              <a:t>উপভোগ করা</a:t>
            </a:r>
            <a:r>
              <a:rPr lang="en-US" sz="4800" b="1" dirty="0" smtClean="0">
                <a:solidFill>
                  <a:srgbClr val="FF0000"/>
                </a:solidFill>
                <a:latin typeface="NikoshBAN" panose="02000000000000000000" pitchFamily="2" charset="0"/>
                <a:cs typeface="NikoshBAN" panose="02000000000000000000" pitchFamily="2" charset="0"/>
              </a:rPr>
              <a:t> </a:t>
            </a:r>
            <a:endParaRPr lang="en-US" sz="4800" b="1" dirty="0">
              <a:solidFill>
                <a:srgbClr val="FF0000"/>
              </a:solidFill>
              <a:latin typeface="NikoshBAN" panose="02000000000000000000" pitchFamily="2" charset="0"/>
              <a:cs typeface="NikoshBAN" panose="02000000000000000000" pitchFamily="2" charset="0"/>
            </a:endParaRPr>
          </a:p>
        </p:txBody>
      </p:sp>
      <p:sp>
        <p:nvSpPr>
          <p:cNvPr id="7" name="TextBox 6"/>
          <p:cNvSpPr txBox="1"/>
          <p:nvPr/>
        </p:nvSpPr>
        <p:spPr>
          <a:xfrm>
            <a:off x="2006222" y="4433330"/>
            <a:ext cx="9648966" cy="1938992"/>
          </a:xfrm>
          <a:prstGeom prst="rect">
            <a:avLst/>
          </a:prstGeom>
          <a:noFill/>
        </p:spPr>
        <p:txBody>
          <a:bodyPr wrap="square" rtlCol="0">
            <a:spAutoFit/>
          </a:bodyPr>
          <a:lstStyle/>
          <a:p>
            <a:r>
              <a:rPr lang="en-US" sz="6000" b="1" dirty="0" smtClean="0">
                <a:solidFill>
                  <a:srgbClr val="002060"/>
                </a:solidFill>
                <a:latin typeface="Times New Roman" panose="02020603050405020304" pitchFamily="18" charset="0"/>
                <a:cs typeface="Times New Roman" panose="02020603050405020304" pitchFamily="18" charset="0"/>
              </a:rPr>
              <a:t>Enjoy – Like, to get or have </a:t>
            </a:r>
          </a:p>
          <a:p>
            <a:r>
              <a:rPr lang="en-US" sz="6000" b="1" dirty="0" smtClean="0">
                <a:solidFill>
                  <a:srgbClr val="002060"/>
                </a:solidFill>
                <a:latin typeface="Times New Roman" panose="02020603050405020304" pitchFamily="18" charset="0"/>
                <a:cs typeface="Times New Roman" panose="02020603050405020304" pitchFamily="18" charset="0"/>
              </a:rPr>
              <a:t>pleasure</a:t>
            </a:r>
            <a:endParaRPr lang="en-US" sz="6000" b="1"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32012" y="164466"/>
            <a:ext cx="11778018" cy="6577528"/>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1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66000">
              <a:schemeClr val="accent1">
                <a:lumMod val="0"/>
                <a:lumOff val="100000"/>
              </a:schemeClr>
            </a:gs>
            <a:gs pos="100000">
              <a:srgbClr val="FAFEE6"/>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4045407" y="573862"/>
            <a:ext cx="3108960" cy="707886"/>
          </a:xfrm>
          <a:prstGeom prst="rect">
            <a:avLst/>
          </a:prstGeom>
          <a:noFill/>
          <a:ln>
            <a:solidFill>
              <a:schemeClr val="tx1"/>
            </a:solidFill>
          </a:ln>
        </p:spPr>
        <p:txBody>
          <a:bodyPr wrap="square" rtlCol="0">
            <a:spAutoFit/>
          </a:bodyPr>
          <a:lstStyle/>
          <a:p>
            <a:r>
              <a:rPr lang="en-US" sz="4000" dirty="0">
                <a:solidFill>
                  <a:prstClr val="black"/>
                </a:solidFill>
                <a:latin typeface="Algerian" panose="04020705040A02060702" pitchFamily="82" charset="0"/>
              </a:rPr>
              <a:t>New Words</a:t>
            </a:r>
          </a:p>
        </p:txBody>
      </p:sp>
      <p:sp>
        <p:nvSpPr>
          <p:cNvPr id="5" name="TextBox 4"/>
          <p:cNvSpPr txBox="1"/>
          <p:nvPr/>
        </p:nvSpPr>
        <p:spPr>
          <a:xfrm>
            <a:off x="2546879" y="1841876"/>
            <a:ext cx="6146745" cy="1015663"/>
          </a:xfrm>
          <a:prstGeom prst="rect">
            <a:avLst/>
          </a:prstGeom>
          <a:noFill/>
        </p:spPr>
        <p:txBody>
          <a:bodyPr wrap="square" rtlCol="0">
            <a:spAutoFit/>
          </a:bodyPr>
          <a:lstStyle/>
          <a:p>
            <a:r>
              <a:rPr lang="en-US" sz="6000" b="1" dirty="0" smtClean="0">
                <a:solidFill>
                  <a:prstClr val="black"/>
                </a:solidFill>
                <a:latin typeface="Times New Roman" panose="02020603050405020304" pitchFamily="18" charset="0"/>
                <a:cs typeface="Times New Roman" panose="02020603050405020304" pitchFamily="18" charset="0"/>
              </a:rPr>
              <a:t>Language club (n)</a:t>
            </a:r>
            <a:endParaRPr lang="en-US" sz="6000" b="1"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59558" y="3137603"/>
            <a:ext cx="11327642" cy="1015663"/>
          </a:xfrm>
          <a:prstGeom prst="rect">
            <a:avLst/>
          </a:prstGeom>
          <a:noFill/>
        </p:spPr>
        <p:txBody>
          <a:bodyPr wrap="square" rtlCol="0">
            <a:spAutoFit/>
          </a:bodyPr>
          <a:lstStyle/>
          <a:p>
            <a:r>
              <a:rPr lang="en-US" sz="6000" b="1" dirty="0" smtClean="0">
                <a:solidFill>
                  <a:srgbClr val="FF0000"/>
                </a:solidFill>
                <a:latin typeface="Times New Roman" panose="02020603050405020304" pitchFamily="18" charset="0"/>
                <a:cs typeface="Times New Roman" panose="02020603050405020304" pitchFamily="18" charset="0"/>
              </a:rPr>
              <a:t>Language </a:t>
            </a:r>
            <a:r>
              <a:rPr lang="en-US" sz="6000" b="1" dirty="0">
                <a:solidFill>
                  <a:srgbClr val="FF0000"/>
                </a:solidFill>
                <a:latin typeface="Times New Roman" panose="02020603050405020304" pitchFamily="18" charset="0"/>
                <a:cs typeface="Times New Roman" panose="02020603050405020304" pitchFamily="18" charset="0"/>
              </a:rPr>
              <a:t>club</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smtClean="0">
                <a:solidFill>
                  <a:srgbClr val="FF0000"/>
                </a:solidFill>
              </a:rPr>
              <a:t>– </a:t>
            </a:r>
            <a:r>
              <a:rPr lang="bn-IN" sz="4400" b="1" dirty="0" smtClean="0">
                <a:solidFill>
                  <a:srgbClr val="FF0000"/>
                </a:solidFill>
                <a:latin typeface="NikoshBAN" panose="02000000000000000000" pitchFamily="2" charset="0"/>
                <a:cs typeface="NikoshBAN" panose="02000000000000000000" pitchFamily="2" charset="0"/>
              </a:rPr>
              <a:t>ভাষা শেখার সংঘ/ ক্লাব</a:t>
            </a:r>
            <a:r>
              <a:rPr lang="en-US" sz="4400" b="1" dirty="0" smtClean="0">
                <a:solidFill>
                  <a:srgbClr val="FF0000"/>
                </a:solidFill>
                <a:latin typeface="NikoshBAN" panose="02000000000000000000" pitchFamily="2" charset="0"/>
                <a:cs typeface="NikoshBAN" panose="02000000000000000000" pitchFamily="2" charset="0"/>
              </a:rPr>
              <a:t> </a:t>
            </a:r>
            <a:endParaRPr lang="en-US" sz="4400" b="1" dirty="0">
              <a:solidFill>
                <a:srgbClr val="FF0000"/>
              </a:solidFill>
              <a:latin typeface="NikoshBAN" panose="02000000000000000000" pitchFamily="2" charset="0"/>
              <a:cs typeface="NikoshBAN" panose="02000000000000000000" pitchFamily="2" charset="0"/>
            </a:endParaRPr>
          </a:p>
        </p:txBody>
      </p:sp>
      <p:sp>
        <p:nvSpPr>
          <p:cNvPr id="7" name="TextBox 6"/>
          <p:cNvSpPr txBox="1"/>
          <p:nvPr/>
        </p:nvSpPr>
        <p:spPr>
          <a:xfrm>
            <a:off x="709683" y="4255909"/>
            <a:ext cx="11027391" cy="1938992"/>
          </a:xfrm>
          <a:prstGeom prst="rect">
            <a:avLst/>
          </a:prstGeom>
          <a:noFill/>
        </p:spPr>
        <p:txBody>
          <a:bodyPr wrap="square" rtlCol="0">
            <a:spAutoFit/>
          </a:bodyPr>
          <a:lstStyle/>
          <a:p>
            <a:r>
              <a:rPr lang="en-US" sz="6000" b="1" dirty="0">
                <a:solidFill>
                  <a:srgbClr val="002060"/>
                </a:solidFill>
                <a:latin typeface="Times New Roman" panose="02020603050405020304" pitchFamily="18" charset="0"/>
                <a:cs typeface="Times New Roman" panose="02020603050405020304" pitchFamily="18" charset="0"/>
              </a:rPr>
              <a:t>Language </a:t>
            </a:r>
            <a:r>
              <a:rPr lang="en-US" sz="6000" b="1" dirty="0" smtClean="0">
                <a:solidFill>
                  <a:srgbClr val="002060"/>
                </a:solidFill>
                <a:latin typeface="Times New Roman" panose="02020603050405020304" pitchFamily="18" charset="0"/>
                <a:cs typeface="Times New Roman" panose="02020603050405020304" pitchFamily="18" charset="0"/>
              </a:rPr>
              <a:t>club – Where you learn different languages</a:t>
            </a:r>
          </a:p>
        </p:txBody>
      </p:sp>
      <p:sp>
        <p:nvSpPr>
          <p:cNvPr id="8" name="Rectangle 7"/>
          <p:cNvSpPr/>
          <p:nvPr/>
        </p:nvSpPr>
        <p:spPr>
          <a:xfrm>
            <a:off x="232012" y="164466"/>
            <a:ext cx="11778018" cy="6577528"/>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33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36717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3378" t="17830" r="34465" b="6150"/>
          <a:stretch/>
        </p:blipFill>
        <p:spPr>
          <a:xfrm>
            <a:off x="1" y="0"/>
            <a:ext cx="12192000" cy="6857999"/>
          </a:xfrm>
          <a:prstGeom prst="rect">
            <a:avLst/>
          </a:prstGeom>
        </p:spPr>
      </p:pic>
      <p:sp>
        <p:nvSpPr>
          <p:cNvPr id="3" name="Rectangle 2"/>
          <p:cNvSpPr/>
          <p:nvPr/>
        </p:nvSpPr>
        <p:spPr>
          <a:xfrm>
            <a:off x="736980" y="532263"/>
            <a:ext cx="10740787" cy="17059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258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6221" y="887104"/>
            <a:ext cx="9717206" cy="769441"/>
          </a:xfrm>
          <a:prstGeom prst="rect">
            <a:avLst/>
          </a:prstGeom>
          <a:noFill/>
        </p:spPr>
        <p:txBody>
          <a:bodyPr wrap="square" rtlCol="0">
            <a:spAutoFit/>
          </a:bodyPr>
          <a:lstStyle/>
          <a:p>
            <a:endParaRPr lang="en-US" sz="4400"/>
          </a:p>
        </p:txBody>
      </p:sp>
      <p:sp>
        <p:nvSpPr>
          <p:cNvPr id="3" name="TextBox 2"/>
          <p:cNvSpPr txBox="1"/>
          <p:nvPr/>
        </p:nvSpPr>
        <p:spPr>
          <a:xfrm>
            <a:off x="1583141" y="368489"/>
            <a:ext cx="4763068"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H. </a:t>
            </a:r>
            <a:r>
              <a:rPr lang="en-US" sz="4000" b="1" dirty="0" smtClean="0">
                <a:latin typeface="Times New Roman" panose="02020603050405020304" pitchFamily="18" charset="0"/>
                <a:cs typeface="Times New Roman" panose="02020603050405020304" pitchFamily="18" charset="0"/>
              </a:rPr>
              <a:t>Listen and read.</a:t>
            </a:r>
            <a:endParaRPr lang="en-US" sz="4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46161" y="887104"/>
            <a:ext cx="10740787" cy="5632311"/>
          </a:xfrm>
          <a:prstGeom prst="rect">
            <a:avLst/>
          </a:prstGeom>
          <a:noFill/>
        </p:spPr>
        <p:txBody>
          <a:bodyPr wrap="square" rtlCol="0">
            <a:spAutoFit/>
          </a:bodyPr>
          <a:lstStyle/>
          <a:p>
            <a:pPr algn="just"/>
            <a:r>
              <a:rPr lang="en-US" sz="4000" b="1" dirty="0" smtClean="0">
                <a:latin typeface="Times New Roman" panose="02020603050405020304" pitchFamily="18" charset="0"/>
                <a:cs typeface="Times New Roman" panose="02020603050405020304" pitchFamily="18" charset="0"/>
              </a:rPr>
              <a:t>Rokeya Khan is Laila’s friend. She is also Bangladeshi. She also goes to Naogaon Primary School, but she is in Class 4. Her birthday is 18 September, 2007. Her father’s name is Anowar Khan and her mother’s name is Aisha Haider. They live at Hospital Road in Naogaon. In her free time, Rokeya enjoys drawing and reading. She signed her English Language Club application on 12 November, 2015.</a:t>
            </a:r>
            <a:endParaRPr lang="en-US" sz="4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46161" y="887103"/>
            <a:ext cx="10740787" cy="5632311"/>
          </a:xfrm>
          <a:prstGeom prst="rect">
            <a:avLst/>
          </a:prstGeom>
          <a:noFill/>
        </p:spPr>
        <p:txBody>
          <a:bodyPr wrap="square" rtlCol="0">
            <a:spAutoFit/>
          </a:bodyPr>
          <a:lstStyle/>
          <a:p>
            <a:pPr algn="just"/>
            <a:r>
              <a:rPr lang="en-US" sz="4000" b="1" dirty="0" smtClean="0">
                <a:solidFill>
                  <a:srgbClr val="FF0000"/>
                </a:solidFill>
                <a:latin typeface="Times New Roman" panose="02020603050405020304" pitchFamily="18" charset="0"/>
                <a:cs typeface="Times New Roman" panose="02020603050405020304" pitchFamily="18" charset="0"/>
              </a:rPr>
              <a:t>Rokeya Khan is Laila’s friend. She is also Bangladeshi. She also goes to Naogaon Primary School, but she is in Class 4. Her birthday is 18 September, 2007. Her father’s name is Anowar Khan and her mother’s name is Aisha Haider. They live at Hospital Road in Naogaon. In her free time, Rokeya enjoys drawing and reading. She signed her English Language Club application on 12 November, 2015.</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46161" y="887103"/>
            <a:ext cx="10740787" cy="5632311"/>
          </a:xfrm>
          <a:prstGeom prst="rect">
            <a:avLst/>
          </a:prstGeom>
          <a:noFill/>
        </p:spPr>
        <p:txBody>
          <a:bodyPr wrap="square" rtlCol="0">
            <a:spAutoFit/>
          </a:bodyPr>
          <a:lstStyle/>
          <a:p>
            <a:pPr algn="just"/>
            <a:r>
              <a:rPr lang="en-US" sz="4000" b="1" dirty="0" smtClean="0">
                <a:solidFill>
                  <a:srgbClr val="008000"/>
                </a:solidFill>
                <a:latin typeface="Times New Roman" panose="02020603050405020304" pitchFamily="18" charset="0"/>
                <a:cs typeface="Times New Roman" panose="02020603050405020304" pitchFamily="18" charset="0"/>
              </a:rPr>
              <a:t>Rokeya Khan is Laila’s friend. She is also Bangladeshi. She also goes to Naogaon Primary School, but she is in Class 4. Her birthday is 18 September, 2007. Her father’s name is Anowar Khan and her mother’s name is Aisha Haider. They live at Hospital Road in Naogaon. In her free time, Rokeya enjoys drawing and reading. She signed her English Language Club application on 12 November, 2015.</a:t>
            </a:r>
            <a:endParaRPr lang="en-US" sz="4000" b="1" dirty="0">
              <a:solidFill>
                <a:srgbClr val="008000"/>
              </a:solidFill>
              <a:latin typeface="Times New Roman" panose="02020603050405020304" pitchFamily="18" charset="0"/>
              <a:cs typeface="Times New Roman" panose="02020603050405020304" pitchFamily="18" charset="0"/>
            </a:endParaRPr>
          </a:p>
        </p:txBody>
      </p:sp>
      <p:pic>
        <p:nvPicPr>
          <p:cNvPr id="7" name="L7-8H_U22C5">
            <a:hlinkClick r:id="" action="ppaction://media"/>
          </p:cNvPr>
          <p:cNvPicPr>
            <a:picLocks noChangeAspect="1"/>
          </p:cNvPicPr>
          <p:nvPr>
            <a:audioFile r:link="rId1"/>
            <p:extLst>
              <p:ext uri="{DAA4B4D4-6D71-4841-9C94-3DE7FCFB9230}">
                <p14:media xmlns:p14="http://schemas.microsoft.com/office/powerpoint/2010/main" r:embed="rId2">
                  <p14:trim st="6415" end="6610"/>
                </p14:media>
              </p:ext>
            </p:extLst>
          </p:nvPr>
        </p:nvPicPr>
        <p:blipFill>
          <a:blip r:embed="rId4"/>
          <a:stretch>
            <a:fillRect/>
          </a:stretch>
        </p:blipFill>
        <p:spPr>
          <a:xfrm>
            <a:off x="9935570" y="5914365"/>
            <a:ext cx="768823" cy="768823"/>
          </a:xfrm>
          <a:prstGeom prst="rect">
            <a:avLst/>
          </a:prstGeom>
        </p:spPr>
      </p:pic>
      <p:cxnSp>
        <p:nvCxnSpPr>
          <p:cNvPr id="9" name="Straight Connector 8"/>
          <p:cNvCxnSpPr/>
          <p:nvPr/>
        </p:nvCxnSpPr>
        <p:spPr>
          <a:xfrm flipV="1">
            <a:off x="996287" y="1501254"/>
            <a:ext cx="7192370" cy="136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652681" y="1514901"/>
            <a:ext cx="27977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96287" y="2129051"/>
            <a:ext cx="2552131" cy="1881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23648" y="2159716"/>
            <a:ext cx="7626824" cy="154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996287" y="2762015"/>
            <a:ext cx="6223379"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06268" y="2738130"/>
            <a:ext cx="4080678" cy="477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68991" y="3304515"/>
            <a:ext cx="3725839"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99630" y="3347074"/>
            <a:ext cx="6450842" cy="3970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68991" y="3945960"/>
            <a:ext cx="10481481" cy="258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016758" y="4595759"/>
            <a:ext cx="8898339" cy="330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051576" y="4575422"/>
            <a:ext cx="1398896" cy="406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968991" y="5203311"/>
            <a:ext cx="9430603"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704393" y="5244434"/>
            <a:ext cx="746079" cy="21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62167" y="5831201"/>
            <a:ext cx="10488305" cy="233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968991" y="6414448"/>
            <a:ext cx="7424382" cy="17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32012" y="164466"/>
            <a:ext cx="11778018" cy="657752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319981" y="450852"/>
            <a:ext cx="1146413"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TR &gt; SR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1729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wd">
                                    <p:tmPct val="9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7711" fill="hold"/>
                                        <p:tgtEl>
                                          <p:spTgt spid="7"/>
                                        </p:tgtEl>
                                      </p:cBhvr>
                                    </p:cmd>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iterate type="wd">
                                    <p:tmPct val="90000"/>
                                  </p:iterate>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left)">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left)">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wipe(left)">
                                      <p:cBhvr>
                                        <p:cTn id="86" dur="500"/>
                                        <p:tgtEl>
                                          <p:spTgt spid="3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left)">
                                      <p:cBhvr>
                                        <p:cTn id="9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2"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3378" t="17830" r="34465" b="6150"/>
          <a:stretch/>
        </p:blipFill>
        <p:spPr>
          <a:xfrm>
            <a:off x="1" y="0"/>
            <a:ext cx="12192000" cy="6857999"/>
          </a:xfrm>
          <a:prstGeom prst="rect">
            <a:avLst/>
          </a:prstGeom>
        </p:spPr>
      </p:pic>
      <p:sp>
        <p:nvSpPr>
          <p:cNvPr id="3" name="Rectangle 2"/>
          <p:cNvSpPr/>
          <p:nvPr/>
        </p:nvSpPr>
        <p:spPr>
          <a:xfrm>
            <a:off x="627798" y="2210936"/>
            <a:ext cx="10986448" cy="44355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81875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3378" t="42186" r="35306" b="9100"/>
          <a:stretch/>
        </p:blipFill>
        <p:spPr>
          <a:xfrm>
            <a:off x="1" y="177421"/>
            <a:ext cx="12192000" cy="6537277"/>
          </a:xfrm>
          <a:prstGeom prst="rect">
            <a:avLst/>
          </a:prstGeom>
        </p:spPr>
      </p:pic>
      <p:sp>
        <p:nvSpPr>
          <p:cNvPr id="4" name="TextBox 3"/>
          <p:cNvSpPr txBox="1"/>
          <p:nvPr/>
        </p:nvSpPr>
        <p:spPr>
          <a:xfrm>
            <a:off x="3965531" y="1887332"/>
            <a:ext cx="4460543" cy="523220"/>
          </a:xfrm>
          <a:prstGeom prst="rect">
            <a:avLst/>
          </a:prstGeom>
          <a:noFill/>
        </p:spPr>
        <p:txBody>
          <a:bodyPr wrap="square" rtlCol="0">
            <a:spAutoFit/>
          </a:bodyPr>
          <a:lstStyle/>
          <a:p>
            <a:r>
              <a:rPr lang="en-US" sz="2800" dirty="0" smtClean="0">
                <a:latin typeface="Lucida Handwriting" panose="03010101010101010101" pitchFamily="66" charset="0"/>
                <a:cs typeface="Times New Roman" panose="02020603050405020304" pitchFamily="18" charset="0"/>
              </a:rPr>
              <a:t>Rokeya Khan</a:t>
            </a:r>
            <a:endParaRPr lang="en-US" sz="2800" dirty="0">
              <a:latin typeface="Lucida Handwriting" panose="03010101010101010101" pitchFamily="66" charset="0"/>
              <a:cs typeface="Times New Roman" panose="02020603050405020304" pitchFamily="18" charset="0"/>
            </a:endParaRPr>
          </a:p>
        </p:txBody>
      </p:sp>
      <p:sp>
        <p:nvSpPr>
          <p:cNvPr id="5" name="TextBox 4"/>
          <p:cNvSpPr txBox="1"/>
          <p:nvPr/>
        </p:nvSpPr>
        <p:spPr>
          <a:xfrm>
            <a:off x="3965531" y="2432278"/>
            <a:ext cx="5768452" cy="523220"/>
          </a:xfrm>
          <a:prstGeom prst="rect">
            <a:avLst/>
          </a:prstGeom>
          <a:noFill/>
        </p:spPr>
        <p:txBody>
          <a:bodyPr wrap="square" rtlCol="0">
            <a:spAutoFit/>
          </a:bodyPr>
          <a:lstStyle/>
          <a:p>
            <a:r>
              <a:rPr lang="en-US" sz="2800" dirty="0" smtClean="0">
                <a:latin typeface="Lucida Handwriting" panose="03010101010101010101" pitchFamily="66" charset="0"/>
              </a:rPr>
              <a:t>18 September, 2007</a:t>
            </a:r>
            <a:endParaRPr lang="en-US" sz="2800" dirty="0">
              <a:latin typeface="Lucida Handwriting" panose="03010101010101010101" pitchFamily="66" charset="0"/>
            </a:endParaRPr>
          </a:p>
        </p:txBody>
      </p:sp>
      <p:sp>
        <p:nvSpPr>
          <p:cNvPr id="6" name="TextBox 5"/>
          <p:cNvSpPr txBox="1"/>
          <p:nvPr/>
        </p:nvSpPr>
        <p:spPr>
          <a:xfrm>
            <a:off x="3965531" y="2825355"/>
            <a:ext cx="4460543" cy="523220"/>
          </a:xfrm>
          <a:prstGeom prst="rect">
            <a:avLst/>
          </a:prstGeom>
          <a:noFill/>
        </p:spPr>
        <p:txBody>
          <a:bodyPr wrap="square" rtlCol="0">
            <a:spAutoFit/>
          </a:bodyPr>
          <a:lstStyle/>
          <a:p>
            <a:r>
              <a:rPr lang="en-US" sz="2800" dirty="0" smtClean="0">
                <a:latin typeface="Lucida Handwriting" panose="03010101010101010101" pitchFamily="66" charset="0"/>
              </a:rPr>
              <a:t>Bangladeshi</a:t>
            </a:r>
            <a:endParaRPr lang="en-US" sz="2800" dirty="0">
              <a:latin typeface="Lucida Handwriting" panose="03010101010101010101" pitchFamily="66" charset="0"/>
            </a:endParaRPr>
          </a:p>
        </p:txBody>
      </p:sp>
      <p:sp>
        <p:nvSpPr>
          <p:cNvPr id="7" name="TextBox 6"/>
          <p:cNvSpPr txBox="1"/>
          <p:nvPr/>
        </p:nvSpPr>
        <p:spPr>
          <a:xfrm>
            <a:off x="3965531" y="3272150"/>
            <a:ext cx="4460543" cy="523220"/>
          </a:xfrm>
          <a:prstGeom prst="rect">
            <a:avLst/>
          </a:prstGeom>
          <a:noFill/>
        </p:spPr>
        <p:txBody>
          <a:bodyPr wrap="square" rtlCol="0">
            <a:spAutoFit/>
          </a:bodyPr>
          <a:lstStyle/>
          <a:p>
            <a:r>
              <a:rPr lang="en-US" sz="2800" dirty="0" smtClean="0">
                <a:latin typeface="Lucida Handwriting" panose="03010101010101010101" pitchFamily="66" charset="0"/>
              </a:rPr>
              <a:t>Aisha Haider</a:t>
            </a:r>
            <a:endParaRPr lang="en-US" sz="2800" dirty="0">
              <a:latin typeface="Lucida Handwriting" panose="03010101010101010101" pitchFamily="66" charset="0"/>
            </a:endParaRPr>
          </a:p>
        </p:txBody>
      </p:sp>
      <p:sp>
        <p:nvSpPr>
          <p:cNvPr id="8" name="TextBox 7"/>
          <p:cNvSpPr txBox="1"/>
          <p:nvPr/>
        </p:nvSpPr>
        <p:spPr>
          <a:xfrm>
            <a:off x="3965531" y="3706826"/>
            <a:ext cx="4460543" cy="523220"/>
          </a:xfrm>
          <a:prstGeom prst="rect">
            <a:avLst/>
          </a:prstGeom>
          <a:noFill/>
        </p:spPr>
        <p:txBody>
          <a:bodyPr wrap="square" rtlCol="0">
            <a:spAutoFit/>
          </a:bodyPr>
          <a:lstStyle/>
          <a:p>
            <a:r>
              <a:rPr lang="en-US" sz="2800" dirty="0" smtClean="0">
                <a:latin typeface="Lucida Handwriting" panose="03010101010101010101" pitchFamily="66" charset="0"/>
              </a:rPr>
              <a:t>Anowar  Khan</a:t>
            </a:r>
            <a:endParaRPr lang="en-US" sz="2800" dirty="0">
              <a:latin typeface="Lucida Handwriting" panose="03010101010101010101" pitchFamily="66" charset="0"/>
            </a:endParaRPr>
          </a:p>
        </p:txBody>
      </p:sp>
      <p:sp>
        <p:nvSpPr>
          <p:cNvPr id="9" name="TextBox 8"/>
          <p:cNvSpPr txBox="1"/>
          <p:nvPr/>
        </p:nvSpPr>
        <p:spPr>
          <a:xfrm>
            <a:off x="3965531" y="4091550"/>
            <a:ext cx="6191533" cy="584775"/>
          </a:xfrm>
          <a:prstGeom prst="rect">
            <a:avLst/>
          </a:prstGeom>
          <a:noFill/>
        </p:spPr>
        <p:txBody>
          <a:bodyPr wrap="square" rtlCol="0">
            <a:spAutoFit/>
          </a:bodyPr>
          <a:lstStyle/>
          <a:p>
            <a:r>
              <a:rPr lang="en-US" sz="2800" dirty="0" smtClean="0">
                <a:latin typeface="Lucida Handwriting" panose="03010101010101010101" pitchFamily="66" charset="0"/>
              </a:rPr>
              <a:t>Hospital Road, Naogaon</a:t>
            </a:r>
            <a:r>
              <a:rPr lang="en-US" sz="3200" dirty="0" smtClean="0">
                <a:latin typeface="Lucida Handwriting" panose="03010101010101010101" pitchFamily="66" charset="0"/>
              </a:rPr>
              <a:t>.</a:t>
            </a:r>
            <a:endParaRPr lang="en-US" sz="3200" dirty="0">
              <a:latin typeface="Lucida Handwriting" panose="03010101010101010101" pitchFamily="66" charset="0"/>
            </a:endParaRPr>
          </a:p>
        </p:txBody>
      </p:sp>
      <p:sp>
        <p:nvSpPr>
          <p:cNvPr id="10" name="TextBox 9"/>
          <p:cNvSpPr txBox="1"/>
          <p:nvPr/>
        </p:nvSpPr>
        <p:spPr>
          <a:xfrm>
            <a:off x="3965531" y="4577130"/>
            <a:ext cx="6028326" cy="523220"/>
          </a:xfrm>
          <a:prstGeom prst="rect">
            <a:avLst/>
          </a:prstGeom>
          <a:noFill/>
        </p:spPr>
        <p:txBody>
          <a:bodyPr wrap="square" rtlCol="0">
            <a:spAutoFit/>
          </a:bodyPr>
          <a:lstStyle/>
          <a:p>
            <a:r>
              <a:rPr lang="en-US" sz="2800" dirty="0" smtClean="0">
                <a:latin typeface="Lucida Handwriting" panose="03010101010101010101" pitchFamily="66" charset="0"/>
              </a:rPr>
              <a:t>Naogaon Primary School</a:t>
            </a:r>
            <a:endParaRPr lang="en-US" sz="2800" dirty="0">
              <a:latin typeface="Lucida Handwriting" panose="03010101010101010101" pitchFamily="66" charset="0"/>
            </a:endParaRPr>
          </a:p>
        </p:txBody>
      </p:sp>
      <p:sp>
        <p:nvSpPr>
          <p:cNvPr id="11" name="TextBox 10"/>
          <p:cNvSpPr txBox="1"/>
          <p:nvPr/>
        </p:nvSpPr>
        <p:spPr>
          <a:xfrm>
            <a:off x="3965531" y="4977463"/>
            <a:ext cx="4460543" cy="523220"/>
          </a:xfrm>
          <a:prstGeom prst="rect">
            <a:avLst/>
          </a:prstGeom>
          <a:noFill/>
        </p:spPr>
        <p:txBody>
          <a:bodyPr wrap="square" rtlCol="0">
            <a:spAutoFit/>
          </a:bodyPr>
          <a:lstStyle/>
          <a:p>
            <a:r>
              <a:rPr lang="en-US" sz="2800" dirty="0" smtClean="0">
                <a:latin typeface="Lucida Handwriting" panose="03010101010101010101" pitchFamily="66" charset="0"/>
              </a:rPr>
              <a:t>Four</a:t>
            </a:r>
            <a:endParaRPr lang="en-US" sz="2800" dirty="0">
              <a:latin typeface="Lucida Handwriting" panose="03010101010101010101" pitchFamily="66" charset="0"/>
            </a:endParaRPr>
          </a:p>
        </p:txBody>
      </p:sp>
      <p:sp>
        <p:nvSpPr>
          <p:cNvPr id="12" name="TextBox 11"/>
          <p:cNvSpPr txBox="1"/>
          <p:nvPr/>
        </p:nvSpPr>
        <p:spPr>
          <a:xfrm>
            <a:off x="3965531" y="5339036"/>
            <a:ext cx="5961797" cy="523220"/>
          </a:xfrm>
          <a:prstGeom prst="rect">
            <a:avLst/>
          </a:prstGeom>
          <a:noFill/>
        </p:spPr>
        <p:txBody>
          <a:bodyPr wrap="square" rtlCol="0">
            <a:spAutoFit/>
          </a:bodyPr>
          <a:lstStyle/>
          <a:p>
            <a:r>
              <a:rPr lang="en-US" sz="2800" dirty="0" smtClean="0">
                <a:latin typeface="Lucida Handwriting" panose="03010101010101010101" pitchFamily="66" charset="0"/>
              </a:rPr>
              <a:t>Drawing and reading</a:t>
            </a:r>
            <a:endParaRPr lang="en-US" sz="2800" dirty="0">
              <a:latin typeface="Lucida Handwriting" panose="03010101010101010101" pitchFamily="66" charset="0"/>
            </a:endParaRPr>
          </a:p>
        </p:txBody>
      </p:sp>
      <p:sp>
        <p:nvSpPr>
          <p:cNvPr id="13" name="TextBox 12"/>
          <p:cNvSpPr txBox="1"/>
          <p:nvPr/>
        </p:nvSpPr>
        <p:spPr>
          <a:xfrm>
            <a:off x="3965531" y="5833391"/>
            <a:ext cx="4846377" cy="523220"/>
          </a:xfrm>
          <a:prstGeom prst="rect">
            <a:avLst/>
          </a:prstGeom>
          <a:noFill/>
        </p:spPr>
        <p:txBody>
          <a:bodyPr wrap="square" rtlCol="0">
            <a:spAutoFit/>
          </a:bodyPr>
          <a:lstStyle/>
          <a:p>
            <a:r>
              <a:rPr lang="en-US" sz="2800" dirty="0" smtClean="0">
                <a:latin typeface="Lucida Handwriting" panose="03010101010101010101" pitchFamily="66" charset="0"/>
              </a:rPr>
              <a:t>12 November, 2015</a:t>
            </a:r>
            <a:endParaRPr lang="en-US" sz="2800" dirty="0">
              <a:latin typeface="Lucida Handwriting" panose="03010101010101010101" pitchFamily="66" charset="0"/>
            </a:endParaRPr>
          </a:p>
        </p:txBody>
      </p:sp>
      <p:sp>
        <p:nvSpPr>
          <p:cNvPr id="14" name="TextBox 13"/>
          <p:cNvSpPr txBox="1"/>
          <p:nvPr/>
        </p:nvSpPr>
        <p:spPr>
          <a:xfrm>
            <a:off x="265853" y="6344523"/>
            <a:ext cx="830240"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SGW</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291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4"/>
            <a:ext cx="12191999" cy="6853996"/>
          </a:xfrm>
          <a:prstGeom prst="rect">
            <a:avLst/>
          </a:prstGeom>
        </p:spPr>
      </p:pic>
      <p:sp>
        <p:nvSpPr>
          <p:cNvPr id="3" name="TextBox 2"/>
          <p:cNvSpPr txBox="1"/>
          <p:nvPr/>
        </p:nvSpPr>
        <p:spPr>
          <a:xfrm>
            <a:off x="5305977" y="2074998"/>
            <a:ext cx="3565067" cy="707886"/>
          </a:xfrm>
          <a:prstGeom prst="rect">
            <a:avLst/>
          </a:prstGeom>
          <a:solidFill>
            <a:schemeClr val="accent1">
              <a:lumMod val="20000"/>
              <a:lumOff val="80000"/>
            </a:schemeClr>
          </a:solidFill>
          <a:ln>
            <a:solidFill>
              <a:schemeClr val="tx1"/>
            </a:solidFill>
          </a:ln>
        </p:spPr>
        <p:txBody>
          <a:bodyPr wrap="square" rtlCol="0">
            <a:spAutoFit/>
          </a:bodyPr>
          <a:lstStyle/>
          <a:p>
            <a:r>
              <a:rPr lang="en-US" sz="4000" b="1" dirty="0">
                <a:solidFill>
                  <a:prstClr val="black"/>
                </a:solidFill>
                <a:latin typeface="Times New Roman" panose="02020603050405020304" pitchFamily="18" charset="0"/>
                <a:cs typeface="Times New Roman" panose="02020603050405020304" pitchFamily="18" charset="0"/>
              </a:rPr>
              <a:t>Fill in the gaps.</a:t>
            </a:r>
          </a:p>
        </p:txBody>
      </p:sp>
      <p:sp>
        <p:nvSpPr>
          <p:cNvPr id="4" name="TextBox 3"/>
          <p:cNvSpPr txBox="1"/>
          <p:nvPr/>
        </p:nvSpPr>
        <p:spPr>
          <a:xfrm>
            <a:off x="5305977" y="3035023"/>
            <a:ext cx="5472332" cy="3416320"/>
          </a:xfrm>
          <a:prstGeom prst="rect">
            <a:avLst/>
          </a:prstGeom>
          <a:noFill/>
        </p:spPr>
        <p:txBody>
          <a:bodyPr wrap="square" rtlCol="0">
            <a:spAutoFit/>
          </a:bodyPr>
          <a:lstStyle/>
          <a:p>
            <a:pPr marL="914400" indent="-914400">
              <a:buFontTx/>
              <a:buAutoNum type="alphaLcPeriod"/>
            </a:pPr>
            <a:r>
              <a:rPr lang="en-US" sz="5400" b="1" dirty="0" smtClean="0">
                <a:solidFill>
                  <a:prstClr val="black"/>
                </a:solidFill>
                <a:latin typeface="Times New Roman" panose="02020603050405020304" pitchFamily="18" charset="0"/>
                <a:cs typeface="Times New Roman" panose="02020603050405020304" pitchFamily="18" charset="0"/>
              </a:rPr>
              <a:t>fr_e time</a:t>
            </a:r>
            <a:endParaRPr lang="en-US" sz="5400" b="1" dirty="0">
              <a:solidFill>
                <a:prstClr val="black"/>
              </a:solidFill>
              <a:latin typeface="Times New Roman" panose="02020603050405020304" pitchFamily="18" charset="0"/>
              <a:cs typeface="Times New Roman" panose="02020603050405020304" pitchFamily="18" charset="0"/>
            </a:endParaRPr>
          </a:p>
          <a:p>
            <a:pPr marL="914400" indent="-914400">
              <a:buFontTx/>
              <a:buAutoNum type="alphaLcPeriod"/>
            </a:pPr>
            <a:r>
              <a:rPr lang="en-US" sz="5400" b="1" dirty="0">
                <a:solidFill>
                  <a:prstClr val="black"/>
                </a:solidFill>
                <a:latin typeface="Times New Roman" panose="02020603050405020304" pitchFamily="18" charset="0"/>
                <a:cs typeface="Times New Roman" panose="02020603050405020304" pitchFamily="18" charset="0"/>
              </a:rPr>
              <a:t>n</a:t>
            </a:r>
            <a:r>
              <a:rPr lang="en-US" sz="5400" b="1" dirty="0" smtClean="0">
                <a:solidFill>
                  <a:prstClr val="black"/>
                </a:solidFill>
                <a:latin typeface="Times New Roman" panose="02020603050405020304" pitchFamily="18" charset="0"/>
                <a:cs typeface="Times New Roman" panose="02020603050405020304" pitchFamily="18" charset="0"/>
              </a:rPr>
              <a:t>_ me</a:t>
            </a:r>
            <a:endParaRPr lang="en-US" sz="5400" b="1" dirty="0">
              <a:solidFill>
                <a:prstClr val="black"/>
              </a:solidFill>
              <a:latin typeface="Times New Roman" panose="02020603050405020304" pitchFamily="18" charset="0"/>
              <a:cs typeface="Times New Roman" panose="02020603050405020304" pitchFamily="18" charset="0"/>
            </a:endParaRPr>
          </a:p>
          <a:p>
            <a:pPr marL="914400" indent="-914400">
              <a:buFontTx/>
              <a:buAutoNum type="alphaLcPeriod"/>
            </a:pPr>
            <a:r>
              <a:rPr lang="en-US" sz="5400" b="1" dirty="0" smtClean="0">
                <a:solidFill>
                  <a:prstClr val="black"/>
                </a:solidFill>
                <a:latin typeface="Times New Roman" panose="02020603050405020304" pitchFamily="18" charset="0"/>
                <a:cs typeface="Times New Roman" panose="02020603050405020304" pitchFamily="18" charset="0"/>
              </a:rPr>
              <a:t>l_ve</a:t>
            </a:r>
            <a:endParaRPr lang="en-US" sz="5400" b="1" dirty="0">
              <a:solidFill>
                <a:prstClr val="black"/>
              </a:solidFill>
              <a:latin typeface="Times New Roman" panose="02020603050405020304" pitchFamily="18" charset="0"/>
              <a:cs typeface="Times New Roman" panose="02020603050405020304" pitchFamily="18" charset="0"/>
            </a:endParaRPr>
          </a:p>
          <a:p>
            <a:pPr marL="914400" indent="-914400">
              <a:buFontTx/>
              <a:buAutoNum type="alphaLcPeriod"/>
            </a:pPr>
            <a:r>
              <a:rPr lang="en-US" sz="5400" b="1" dirty="0" smtClean="0">
                <a:solidFill>
                  <a:prstClr val="black"/>
                </a:solidFill>
                <a:latin typeface="Times New Roman" panose="02020603050405020304" pitchFamily="18" charset="0"/>
                <a:cs typeface="Times New Roman" panose="02020603050405020304" pitchFamily="18" charset="0"/>
              </a:rPr>
              <a:t>nati_nality</a:t>
            </a:r>
            <a:endParaRPr lang="en-US" sz="5400" b="1"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662655" y="3035023"/>
            <a:ext cx="488772" cy="923330"/>
          </a:xfrm>
          <a:prstGeom prst="rect">
            <a:avLst/>
          </a:prstGeom>
          <a:noFill/>
        </p:spPr>
        <p:txBody>
          <a:bodyPr wrap="square" rtlCol="0">
            <a:spAutoFit/>
          </a:bodyPr>
          <a:lstStyle/>
          <a:p>
            <a:r>
              <a:rPr lang="en-US" sz="5400" b="1" dirty="0">
                <a:solidFill>
                  <a:srgbClr val="FF0000"/>
                </a:solidFill>
                <a:latin typeface="Times New Roman" panose="02020603050405020304" pitchFamily="18" charset="0"/>
                <a:cs typeface="Times New Roman" panose="02020603050405020304" pitchFamily="18" charset="0"/>
              </a:rPr>
              <a:t>e</a:t>
            </a:r>
          </a:p>
        </p:txBody>
      </p:sp>
      <p:sp>
        <p:nvSpPr>
          <p:cNvPr id="6" name="TextBox 5"/>
          <p:cNvSpPr txBox="1"/>
          <p:nvPr/>
        </p:nvSpPr>
        <p:spPr>
          <a:xfrm>
            <a:off x="6622986" y="3838962"/>
            <a:ext cx="488772" cy="923330"/>
          </a:xfrm>
          <a:prstGeom prst="rect">
            <a:avLst/>
          </a:prstGeom>
          <a:noFill/>
        </p:spPr>
        <p:txBody>
          <a:bodyPr wrap="square" rtlCol="0">
            <a:spAutoFit/>
          </a:bodyPr>
          <a:lstStyle/>
          <a:p>
            <a:r>
              <a:rPr lang="en-US" sz="5400" b="1" dirty="0" smtClean="0">
                <a:solidFill>
                  <a:srgbClr val="FF0000"/>
                </a:solidFill>
                <a:latin typeface="Times New Roman" panose="02020603050405020304" pitchFamily="18" charset="0"/>
                <a:cs typeface="Times New Roman" panose="02020603050405020304" pitchFamily="18" charset="0"/>
              </a:rPr>
              <a:t>a</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478182" y="4704902"/>
            <a:ext cx="488772" cy="923330"/>
          </a:xfrm>
          <a:prstGeom prst="rect">
            <a:avLst/>
          </a:prstGeom>
          <a:noFill/>
        </p:spPr>
        <p:txBody>
          <a:bodyPr wrap="square" rtlCol="0">
            <a:spAutoFit/>
          </a:bodyPr>
          <a:lstStyle/>
          <a:p>
            <a:r>
              <a:rPr lang="en-US" sz="5400" b="1" dirty="0" smtClean="0">
                <a:solidFill>
                  <a:srgbClr val="FF0000"/>
                </a:solidFill>
                <a:latin typeface="Times New Roman" panose="02020603050405020304" pitchFamily="18" charset="0"/>
                <a:cs typeface="Times New Roman" panose="02020603050405020304" pitchFamily="18" charset="0"/>
              </a:rPr>
              <a:t>i</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306583" y="5528013"/>
            <a:ext cx="488772" cy="923330"/>
          </a:xfrm>
          <a:prstGeom prst="rect">
            <a:avLst/>
          </a:prstGeom>
          <a:noFill/>
        </p:spPr>
        <p:txBody>
          <a:bodyPr wrap="square" rtlCol="0">
            <a:spAutoFit/>
          </a:bodyPr>
          <a:lstStyle/>
          <a:p>
            <a:r>
              <a:rPr lang="en-US" sz="5400" b="1" dirty="0">
                <a:solidFill>
                  <a:srgbClr val="FF0000"/>
                </a:solidFill>
                <a:latin typeface="Times New Roman" panose="02020603050405020304" pitchFamily="18" charset="0"/>
                <a:cs typeface="Times New Roman" panose="02020603050405020304" pitchFamily="18" charset="0"/>
              </a:rPr>
              <a:t>o</a:t>
            </a:r>
          </a:p>
        </p:txBody>
      </p:sp>
      <p:sp>
        <p:nvSpPr>
          <p:cNvPr id="9" name="TextBox 8"/>
          <p:cNvSpPr txBox="1"/>
          <p:nvPr/>
        </p:nvSpPr>
        <p:spPr>
          <a:xfrm>
            <a:off x="196390" y="739333"/>
            <a:ext cx="690715"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PW</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76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66000">
              <a:schemeClr val="accent1">
                <a:lumMod val="0"/>
                <a:lumOff val="100000"/>
              </a:schemeClr>
            </a:gs>
            <a:gs pos="100000">
              <a:schemeClr val="accent6">
                <a:lumMod val="20000"/>
                <a:lumOff val="80000"/>
              </a:schemeClr>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4394579" y="354842"/>
            <a:ext cx="2661313" cy="646331"/>
          </a:xfrm>
          <a:prstGeom prst="rect">
            <a:avLst/>
          </a:prstGeom>
          <a:noFill/>
          <a:ln>
            <a:solidFill>
              <a:schemeClr val="tx1"/>
            </a:solidFill>
          </a:ln>
        </p:spPr>
        <p:txBody>
          <a:bodyPr wrap="square" rtlCol="0">
            <a:spAutoFit/>
          </a:bodyPr>
          <a:lstStyle/>
          <a:p>
            <a:r>
              <a:rPr lang="en-US" sz="3600" dirty="0">
                <a:solidFill>
                  <a:prstClr val="black"/>
                </a:solidFill>
                <a:latin typeface="Times New Roman" panose="02020603050405020304" pitchFamily="18" charset="0"/>
                <a:cs typeface="Times New Roman" panose="02020603050405020304" pitchFamily="18" charset="0"/>
              </a:rPr>
              <a:t>Evaluation</a:t>
            </a:r>
          </a:p>
        </p:txBody>
      </p:sp>
      <p:sp>
        <p:nvSpPr>
          <p:cNvPr id="5" name="TextBox 4"/>
          <p:cNvSpPr txBox="1"/>
          <p:nvPr/>
        </p:nvSpPr>
        <p:spPr>
          <a:xfrm>
            <a:off x="696035" y="1115407"/>
            <a:ext cx="11027391" cy="1200329"/>
          </a:xfrm>
          <a:prstGeom prst="rect">
            <a:avLst/>
          </a:prstGeom>
          <a:noFill/>
          <a:ln>
            <a:solidFill>
              <a:schemeClr val="tx1"/>
            </a:solidFill>
          </a:ln>
        </p:spPr>
        <p:txBody>
          <a:bodyPr wrap="square" rtlCol="0">
            <a:spAutoFit/>
          </a:bodyPr>
          <a:lstStyle/>
          <a:p>
            <a:r>
              <a:rPr lang="en-US" sz="3600" dirty="0">
                <a:solidFill>
                  <a:prstClr val="black"/>
                </a:solidFill>
                <a:latin typeface="Times New Roman" panose="02020603050405020304" pitchFamily="18" charset="0"/>
                <a:cs typeface="Times New Roman" panose="02020603050405020304" pitchFamily="18" charset="0"/>
              </a:rPr>
              <a:t>Write ‘True’ for correct statement or ‘False’ for incorrect statement.</a:t>
            </a:r>
          </a:p>
        </p:txBody>
      </p:sp>
      <p:sp>
        <p:nvSpPr>
          <p:cNvPr id="6" name="TextBox 5"/>
          <p:cNvSpPr txBox="1"/>
          <p:nvPr/>
        </p:nvSpPr>
        <p:spPr>
          <a:xfrm>
            <a:off x="696035" y="2414979"/>
            <a:ext cx="8393375" cy="3785652"/>
          </a:xfrm>
          <a:prstGeom prst="rect">
            <a:avLst/>
          </a:prstGeom>
          <a:noFill/>
        </p:spPr>
        <p:txBody>
          <a:bodyPr wrap="square" rtlCol="0">
            <a:spAutoFit/>
          </a:bodyPr>
          <a:lstStyle/>
          <a:p>
            <a:pPr marL="742950" indent="-742950">
              <a:buFont typeface="+mj-lt"/>
              <a:buAutoNum type="alphaLcParenR"/>
            </a:pPr>
            <a:r>
              <a:rPr lang="en-US" sz="4800" dirty="0">
                <a:solidFill>
                  <a:prstClr val="black"/>
                </a:solidFill>
                <a:latin typeface="Times New Roman" panose="02020603050405020304" pitchFamily="18" charset="0"/>
                <a:cs typeface="Times New Roman" panose="02020603050405020304" pitchFamily="18" charset="0"/>
              </a:rPr>
              <a:t>Laila is fond of chess.</a:t>
            </a:r>
          </a:p>
          <a:p>
            <a:pPr marL="742950" indent="-742950">
              <a:buFont typeface="+mj-lt"/>
              <a:buAutoNum type="alphaLcParenR"/>
            </a:pPr>
            <a:r>
              <a:rPr lang="en-US" sz="4800" dirty="0">
                <a:solidFill>
                  <a:prstClr val="black"/>
                </a:solidFill>
                <a:latin typeface="Times New Roman" panose="02020603050405020304" pitchFamily="18" charset="0"/>
                <a:cs typeface="Times New Roman" panose="02020603050405020304" pitchFamily="18" charset="0"/>
              </a:rPr>
              <a:t>Laila dislikes to run in the park.</a:t>
            </a:r>
          </a:p>
          <a:p>
            <a:pPr marL="742950" indent="-742950">
              <a:buFont typeface="+mj-lt"/>
              <a:buAutoNum type="alphaLcParenR"/>
            </a:pPr>
            <a:r>
              <a:rPr lang="en-US" sz="4800" dirty="0">
                <a:solidFill>
                  <a:prstClr val="black"/>
                </a:solidFill>
                <a:latin typeface="Times New Roman" panose="02020603050405020304" pitchFamily="18" charset="0"/>
                <a:cs typeface="Times New Roman" panose="02020603050405020304" pitchFamily="18" charset="0"/>
              </a:rPr>
              <a:t>Bithi likes swimming.</a:t>
            </a:r>
          </a:p>
          <a:p>
            <a:pPr marL="742950" indent="-742950">
              <a:buFont typeface="+mj-lt"/>
              <a:buAutoNum type="alphaLcParenR"/>
            </a:pPr>
            <a:r>
              <a:rPr lang="en-US" sz="4800" dirty="0">
                <a:solidFill>
                  <a:prstClr val="black"/>
                </a:solidFill>
                <a:latin typeface="Times New Roman" panose="02020603050405020304" pitchFamily="18" charset="0"/>
                <a:cs typeface="Times New Roman" panose="02020603050405020304" pitchFamily="18" charset="0"/>
              </a:rPr>
              <a:t>Bithi is not a talkative person.</a:t>
            </a:r>
          </a:p>
        </p:txBody>
      </p:sp>
      <p:sp>
        <p:nvSpPr>
          <p:cNvPr id="7" name="TextBox 6"/>
          <p:cNvSpPr txBox="1"/>
          <p:nvPr/>
        </p:nvSpPr>
        <p:spPr>
          <a:xfrm>
            <a:off x="8925634" y="2373949"/>
            <a:ext cx="2743200"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False</a:t>
            </a:r>
          </a:p>
        </p:txBody>
      </p:sp>
      <p:sp>
        <p:nvSpPr>
          <p:cNvPr id="8" name="TextBox 7"/>
          <p:cNvSpPr txBox="1"/>
          <p:nvPr/>
        </p:nvSpPr>
        <p:spPr>
          <a:xfrm>
            <a:off x="8925634" y="5345370"/>
            <a:ext cx="2743200"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True</a:t>
            </a:r>
          </a:p>
        </p:txBody>
      </p:sp>
      <p:sp>
        <p:nvSpPr>
          <p:cNvPr id="9" name="TextBox 8"/>
          <p:cNvSpPr txBox="1"/>
          <p:nvPr/>
        </p:nvSpPr>
        <p:spPr>
          <a:xfrm>
            <a:off x="8925634" y="3360211"/>
            <a:ext cx="2743200"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False</a:t>
            </a:r>
          </a:p>
        </p:txBody>
      </p:sp>
      <p:sp>
        <p:nvSpPr>
          <p:cNvPr id="10" name="TextBox 9"/>
          <p:cNvSpPr txBox="1"/>
          <p:nvPr/>
        </p:nvSpPr>
        <p:spPr>
          <a:xfrm>
            <a:off x="8925634" y="4560540"/>
            <a:ext cx="2743200" cy="830997"/>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False</a:t>
            </a:r>
          </a:p>
        </p:txBody>
      </p:sp>
      <p:sp>
        <p:nvSpPr>
          <p:cNvPr id="11" name="Rectangle 10"/>
          <p:cNvSpPr/>
          <p:nvPr/>
        </p:nvSpPr>
        <p:spPr>
          <a:xfrm>
            <a:off x="232012" y="164466"/>
            <a:ext cx="11778018" cy="6577528"/>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059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46000">
              <a:schemeClr val="accent1">
                <a:lumMod val="0"/>
                <a:lumOff val="100000"/>
              </a:schemeClr>
            </a:gs>
            <a:gs pos="100000">
              <a:srgbClr val="FFFFCC"/>
            </a:gs>
          </a:gsLst>
          <a:path path="rect">
            <a:fillToRect l="100000" t="100000"/>
          </a:path>
        </a:gradFill>
        <a:effectLst/>
      </p:bgPr>
    </p:bg>
    <p:spTree>
      <p:nvGrpSpPr>
        <p:cNvPr id="1" name=""/>
        <p:cNvGrpSpPr/>
        <p:nvPr/>
      </p:nvGrpSpPr>
      <p:grpSpPr>
        <a:xfrm>
          <a:off x="0" y="0"/>
          <a:ext cx="0" cy="0"/>
          <a:chOff x="0" y="0"/>
          <a:chExt cx="0" cy="0"/>
        </a:xfrm>
      </p:grpSpPr>
      <p:sp>
        <p:nvSpPr>
          <p:cNvPr id="2" name="Rectangle 1"/>
          <p:cNvSpPr/>
          <p:nvPr/>
        </p:nvSpPr>
        <p:spPr>
          <a:xfrm>
            <a:off x="4442138" y="1076403"/>
            <a:ext cx="3613683" cy="1057028"/>
          </a:xfrm>
          <a:prstGeom prst="rect">
            <a:avLst/>
          </a:prstGeom>
          <a:noFill/>
        </p:spPr>
        <p:txBody>
          <a:bodyPr wrap="none" lIns="91440" tIns="45720" rIns="91440" bIns="45720">
            <a:prstTxWarp prst="textArchUp">
              <a:avLst/>
            </a:prstTxWarp>
            <a:spAutoFit/>
          </a:bodyPr>
          <a:lstStyle/>
          <a:p>
            <a:pPr algn="ctr"/>
            <a:r>
              <a:rPr lang="en-US" sz="5400" b="1" dirty="0">
                <a:ln w="0"/>
                <a:solidFill>
                  <a:srgbClr val="0099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Home Work</a:t>
            </a:r>
          </a:p>
        </p:txBody>
      </p:sp>
      <p:sp>
        <p:nvSpPr>
          <p:cNvPr id="6" name="TextBox 5"/>
          <p:cNvSpPr txBox="1"/>
          <p:nvPr/>
        </p:nvSpPr>
        <p:spPr>
          <a:xfrm>
            <a:off x="2593654" y="2597456"/>
            <a:ext cx="7310650" cy="1754326"/>
          </a:xfrm>
          <a:prstGeom prst="rect">
            <a:avLst/>
          </a:prstGeom>
          <a:noFill/>
          <a:ln>
            <a:solidFill>
              <a:schemeClr val="tx1"/>
            </a:solidFill>
          </a:ln>
        </p:spPr>
        <p:txBody>
          <a:bodyPr wrap="square" rtlCol="0">
            <a:spAutoFit/>
          </a:bodyPr>
          <a:lstStyle/>
          <a:p>
            <a:r>
              <a:rPr lang="en-US" sz="5400" dirty="0">
                <a:solidFill>
                  <a:prstClr val="black"/>
                </a:solidFill>
                <a:latin typeface="Times New Roman" panose="02020603050405020304" pitchFamily="18" charset="0"/>
                <a:cs typeface="Times New Roman" panose="02020603050405020304" pitchFamily="18" charset="0"/>
              </a:rPr>
              <a:t>Write 10 sentences about </a:t>
            </a:r>
          </a:p>
          <a:p>
            <a:pPr algn="ctr"/>
            <a:r>
              <a:rPr lang="en-US" sz="5400" dirty="0">
                <a:solidFill>
                  <a:prstClr val="black"/>
                </a:solidFill>
                <a:latin typeface="Times New Roman" panose="02020603050405020304" pitchFamily="18" charset="0"/>
                <a:cs typeface="Times New Roman" panose="02020603050405020304" pitchFamily="18" charset="0"/>
              </a:rPr>
              <a:t>your </a:t>
            </a:r>
            <a:r>
              <a:rPr lang="en-US" sz="5400" dirty="0" smtClean="0">
                <a:solidFill>
                  <a:prstClr val="black"/>
                </a:solidFill>
                <a:latin typeface="Times New Roman" panose="02020603050405020304" pitchFamily="18" charset="0"/>
                <a:cs typeface="Times New Roman" panose="02020603050405020304" pitchFamily="18" charset="0"/>
              </a:rPr>
              <a:t>free time.</a:t>
            </a:r>
            <a:endParaRPr lang="en-US" sz="5400"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232012" y="164466"/>
            <a:ext cx="11778018" cy="6577528"/>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14417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rgbClr val="DC8E54"/>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350852" y="2431436"/>
            <a:ext cx="5683347" cy="2848541"/>
          </a:xfrm>
          <a:prstGeom prst="rect">
            <a:avLst/>
          </a:prstGeom>
          <a:solidFill>
            <a:srgbClr val="F3CDF0"/>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342900" indent="-342900" algn="ctr">
              <a:spcBef>
                <a:spcPct val="20000"/>
              </a:spcBef>
              <a:defRPr/>
            </a:pPr>
            <a:r>
              <a:rPr lang="en-US" sz="4000" b="1" i="1" dirty="0">
                <a:solidFill>
                  <a:prstClr val="black"/>
                </a:solidFill>
                <a:latin typeface="Times New Roman" panose="02020603050405020304" pitchFamily="18" charset="0"/>
                <a:cs typeface="Times New Roman" panose="02020603050405020304" pitchFamily="18" charset="0"/>
              </a:rPr>
              <a:t>Syeda Nusrat Sarmin</a:t>
            </a:r>
          </a:p>
          <a:p>
            <a:pPr marL="342900" indent="-342900" algn="ctr">
              <a:spcBef>
                <a:spcPct val="20000"/>
              </a:spcBef>
              <a:defRPr/>
            </a:pPr>
            <a:r>
              <a:rPr lang="en-US" sz="3600" dirty="0">
                <a:solidFill>
                  <a:prstClr val="black"/>
                </a:solidFill>
                <a:latin typeface="Times New Roman" panose="02020603050405020304" pitchFamily="18" charset="0"/>
                <a:cs typeface="Times New Roman" panose="02020603050405020304" pitchFamily="18" charset="0"/>
              </a:rPr>
              <a:t>Assistant Teacher</a:t>
            </a:r>
          </a:p>
          <a:p>
            <a:pPr marL="342900" indent="-342900" algn="ctr">
              <a:spcBef>
                <a:spcPct val="20000"/>
              </a:spcBef>
              <a:defRPr/>
            </a:pPr>
            <a:r>
              <a:rPr lang="en-US" sz="3600" dirty="0">
                <a:solidFill>
                  <a:prstClr val="black"/>
                </a:solidFill>
                <a:latin typeface="Times New Roman" panose="02020603050405020304" pitchFamily="18" charset="0"/>
                <a:cs typeface="Times New Roman" panose="02020603050405020304" pitchFamily="18" charset="0"/>
              </a:rPr>
              <a:t>Ayjuddin GPS</a:t>
            </a:r>
          </a:p>
          <a:p>
            <a:pPr marL="342900" indent="-342900" algn="ctr">
              <a:spcBef>
                <a:spcPct val="20000"/>
              </a:spcBef>
              <a:defRPr/>
            </a:pPr>
            <a:r>
              <a:rPr lang="en-US" sz="3600" dirty="0">
                <a:solidFill>
                  <a:prstClr val="black"/>
                </a:solidFill>
                <a:latin typeface="Times New Roman" panose="02020603050405020304" pitchFamily="18" charset="0"/>
                <a:cs typeface="Times New Roman" panose="02020603050405020304" pitchFamily="18" charset="0"/>
              </a:rPr>
              <a:t>Faridpur </a:t>
            </a:r>
            <a:r>
              <a:rPr lang="en-US" sz="3600" dirty="0" smtClean="0">
                <a:solidFill>
                  <a:prstClr val="black"/>
                </a:solidFill>
                <a:latin typeface="Times New Roman" panose="02020603050405020304" pitchFamily="18" charset="0"/>
                <a:cs typeface="Times New Roman" panose="02020603050405020304" pitchFamily="18" charset="0"/>
              </a:rPr>
              <a:t>Sadar</a:t>
            </a:r>
            <a:r>
              <a:rPr lang="en-US" sz="3600" dirty="0" smtClean="0">
                <a:solidFill>
                  <a:prstClr val="black"/>
                </a:solidFill>
                <a:latin typeface="Times New Roman" panose="02020603050405020304" pitchFamily="18" charset="0"/>
                <a:cs typeface="Times New Roman" panose="02020603050405020304" pitchFamily="18" charset="0"/>
              </a:rPr>
              <a:t>, Faridpur</a:t>
            </a:r>
            <a:endParaRPr lang="en-US" sz="3600" dirty="0">
              <a:solidFill>
                <a:prstClr val="black"/>
              </a:solidFill>
              <a:latin typeface="Times New Roman" panose="02020603050405020304" pitchFamily="18" charset="0"/>
              <a:cs typeface="Times New Roman" panose="02020603050405020304" pitchFamily="18" charset="0"/>
            </a:endParaRPr>
          </a:p>
          <a:p>
            <a:pPr marL="342900" indent="-342900" algn="ctr">
              <a:spcBef>
                <a:spcPct val="20000"/>
              </a:spcBef>
              <a:defRPr/>
            </a:pPr>
            <a:endParaRPr lang="en-US" sz="4000" dirty="0">
              <a:solidFill>
                <a:prstClr val="black"/>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504" y="1164329"/>
            <a:ext cx="5404514" cy="5382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334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32" y="324964"/>
            <a:ext cx="11521439" cy="6533036"/>
          </a:xfrm>
          <a:prstGeom prst="rect">
            <a:avLst/>
          </a:prstGeom>
        </p:spPr>
      </p:pic>
      <p:sp>
        <p:nvSpPr>
          <p:cNvPr id="4" name="TextBox 3"/>
          <p:cNvSpPr txBox="1"/>
          <p:nvPr/>
        </p:nvSpPr>
        <p:spPr>
          <a:xfrm>
            <a:off x="1807699" y="900332"/>
            <a:ext cx="4375052" cy="1938992"/>
          </a:xfrm>
          <a:prstGeom prst="rect">
            <a:avLst/>
          </a:prstGeom>
          <a:noFill/>
        </p:spPr>
        <p:txBody>
          <a:bodyPr wrap="square" rtlCol="0">
            <a:spAutoFit/>
          </a:bodyPr>
          <a:lstStyle/>
          <a:p>
            <a:r>
              <a:rPr lang="en-US" sz="6000" b="1" i="1" dirty="0" smtClean="0">
                <a:solidFill>
                  <a:srgbClr val="FF0000"/>
                </a:solidFill>
                <a:latin typeface="Times New Roman" panose="02020603050405020304" pitchFamily="18" charset="0"/>
                <a:cs typeface="Times New Roman" panose="02020603050405020304" pitchFamily="18" charset="0"/>
              </a:rPr>
              <a:t>Keep smiling.</a:t>
            </a:r>
            <a:endParaRPr lang="en-US" sz="6000" b="1"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005711" y="2621986"/>
            <a:ext cx="4684542" cy="1938992"/>
          </a:xfrm>
          <a:prstGeom prst="rect">
            <a:avLst/>
          </a:prstGeom>
          <a:noFill/>
        </p:spPr>
        <p:txBody>
          <a:bodyPr wrap="square" rtlCol="0">
            <a:spAutoFit/>
          </a:bodyPr>
          <a:lstStyle/>
          <a:p>
            <a:r>
              <a:rPr lang="en-US" sz="6000" b="1" i="1" dirty="0" smtClean="0">
                <a:solidFill>
                  <a:srgbClr val="FF0000"/>
                </a:solidFill>
                <a:latin typeface="Times New Roman" panose="02020603050405020304" pitchFamily="18" charset="0"/>
                <a:cs typeface="Times New Roman" panose="02020603050405020304" pitchFamily="18" charset="0"/>
              </a:rPr>
              <a:t>Goodbye, </a:t>
            </a:r>
          </a:p>
          <a:p>
            <a:r>
              <a:rPr lang="en-US" sz="6000" b="1" i="1" dirty="0" smtClean="0">
                <a:solidFill>
                  <a:srgbClr val="FF0000"/>
                </a:solidFill>
                <a:latin typeface="Times New Roman" panose="02020603050405020304" pitchFamily="18" charset="0"/>
                <a:cs typeface="Times New Roman" panose="02020603050405020304" pitchFamily="18" charset="0"/>
              </a:rPr>
              <a:t>dear students.</a:t>
            </a:r>
            <a:endParaRPr lang="en-US" sz="6000" b="1" i="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2012" y="164466"/>
            <a:ext cx="11778018" cy="657752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86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23" y="1460329"/>
            <a:ext cx="5759356" cy="506278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4769" b="56718"/>
          <a:stretch/>
        </p:blipFill>
        <p:spPr>
          <a:xfrm>
            <a:off x="7301552" y="4485932"/>
            <a:ext cx="4066823" cy="165615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0469" t="23262" r="7286" b="22877"/>
          <a:stretch/>
        </p:blipFill>
        <p:spPr>
          <a:xfrm>
            <a:off x="7110485" y="1364795"/>
            <a:ext cx="3985145" cy="2748886"/>
          </a:xfrm>
          <a:prstGeom prst="rect">
            <a:avLst/>
          </a:prstGeom>
        </p:spPr>
      </p:pic>
      <p:sp>
        <p:nvSpPr>
          <p:cNvPr id="7" name="TextBox 6"/>
          <p:cNvSpPr txBox="1"/>
          <p:nvPr/>
        </p:nvSpPr>
        <p:spPr>
          <a:xfrm>
            <a:off x="963543" y="164466"/>
            <a:ext cx="10546969" cy="1200329"/>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Please, be ready with your EFT book (English for Today book), notebook and pen.</a:t>
            </a:r>
            <a:endParaRPr lang="en-US" sz="36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32012" y="164466"/>
            <a:ext cx="11778018" cy="6577528"/>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35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anim calcmode="lin" valueType="num">
                                      <p:cBhvr>
                                        <p:cTn id="34" dur="2000" fill="hold"/>
                                        <p:tgtEl>
                                          <p:spTgt spid="5"/>
                                        </p:tgtEl>
                                        <p:attrNameLst>
                                          <p:attrName>ppt_w</p:attrName>
                                        </p:attrNameLst>
                                      </p:cBhvr>
                                      <p:tavLst>
                                        <p:tav tm="0" fmla="#ppt_w*sin(2.5*pi*$)">
                                          <p:val>
                                            <p:fltVal val="0"/>
                                          </p:val>
                                        </p:tav>
                                        <p:tav tm="100000">
                                          <p:val>
                                            <p:fltVal val="1"/>
                                          </p:val>
                                        </p:tav>
                                      </p:tavLst>
                                    </p:anim>
                                    <p:anim calcmode="lin" valueType="num">
                                      <p:cBhvr>
                                        <p:cTn id="35" dur="2000" fill="hold"/>
                                        <p:tgtEl>
                                          <p:spTgt spid="5"/>
                                        </p:tgtEl>
                                        <p:attrNameLst>
                                          <p:attrName>ppt_h</p:attrName>
                                        </p:attrNameLst>
                                      </p:cBhvr>
                                      <p:tavLst>
                                        <p:tav tm="0">
                                          <p:val>
                                            <p:strVal val="#ppt_h"/>
                                          </p:val>
                                        </p:tav>
                                        <p:tav tm="100000">
                                          <p:val>
                                            <p:strVal val="#ppt_h"/>
                                          </p:val>
                                        </p:tav>
                                      </p:tavLst>
                                    </p:anim>
                                  </p:childTnLst>
                                </p:cTn>
                              </p:par>
                              <p:par>
                                <p:cTn id="36" presetID="3" presetClass="emph" presetSubtype="2" repeatCount="indefinite" autoRev="1" fill="hold" nodeType="withEffect">
                                  <p:stCondLst>
                                    <p:cond delay="0"/>
                                  </p:stCondLst>
                                  <p:iterate type="lt">
                                    <p:tmPct val="10000"/>
                                  </p:iterate>
                                  <p:childTnLst>
                                    <p:animClr clrSpc="rgb" dir="cw">
                                      <p:cBhvr override="childStyle">
                                        <p:cTn id="37" dur="500" fill="hold"/>
                                        <p:tgtEl>
                                          <p:spTgt spid="7"/>
                                        </p:tgtEl>
                                        <p:attrNameLst>
                                          <p:attrName>style.color</p:attrName>
                                        </p:attrNameLst>
                                      </p:cBhvr>
                                      <p:to>
                                        <a:srgbClr val="FF0000"/>
                                      </p:to>
                                    </p:animClr>
                                  </p:childTnLst>
                                  <p:subTnLst>
                                    <p:set>
                                      <p:cBhvr override="childStyle">
                                        <p:cTn dur="1" fill="hold" display="0" masterRel="sameClick" afterEffect="1">
                                          <p:stCondLst>
                                            <p:cond evt="end" delay="0">
                                              <p:tn val="36"/>
                                            </p:cond>
                                          </p:stCondLst>
                                        </p:cTn>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66000">
              <a:schemeClr val="accent1">
                <a:lumMod val="0"/>
                <a:lumOff val="100000"/>
              </a:schemeClr>
            </a:gs>
            <a:gs pos="100000">
              <a:schemeClr val="accent6">
                <a:lumMod val="60000"/>
                <a:lumOff val="40000"/>
              </a:schemeClr>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3893601" y="470167"/>
            <a:ext cx="3271474" cy="461665"/>
          </a:xfrm>
          <a:prstGeom prst="rect">
            <a:avLst/>
          </a:prstGeom>
          <a:solidFill>
            <a:schemeClr val="bg1"/>
          </a:solidFill>
          <a:ln>
            <a:solidFill>
              <a:schemeClr val="tx1"/>
            </a:solidFill>
          </a:ln>
        </p:spPr>
        <p:txBody>
          <a:bodyPr wrap="square" rtlCol="0">
            <a:spAutoFit/>
          </a:bodyPr>
          <a:lstStyle/>
          <a:p>
            <a:r>
              <a:rPr lang="en-US" sz="2400" dirty="0">
                <a:solidFill>
                  <a:prstClr val="black"/>
                </a:solidFill>
                <a:latin typeface="Algerian" panose="04020705040A02060702" pitchFamily="82" charset="0"/>
              </a:rPr>
              <a:t>Learning outcomes</a:t>
            </a:r>
          </a:p>
        </p:txBody>
      </p:sp>
      <p:sp>
        <p:nvSpPr>
          <p:cNvPr id="5" name="TextBox 4"/>
          <p:cNvSpPr txBox="1"/>
          <p:nvPr/>
        </p:nvSpPr>
        <p:spPr>
          <a:xfrm>
            <a:off x="675564" y="1292933"/>
            <a:ext cx="10890913" cy="769441"/>
          </a:xfrm>
          <a:prstGeom prst="rect">
            <a:avLst/>
          </a:prstGeom>
          <a:noFill/>
        </p:spPr>
        <p:txBody>
          <a:bodyPr wrap="square" rtlCol="0">
            <a:spAutoFit/>
          </a:bodyPr>
          <a:lstStyle/>
          <a:p>
            <a:r>
              <a:rPr lang="en-US" sz="2400" b="1" dirty="0">
                <a:solidFill>
                  <a:prstClr val="black"/>
                </a:solidFill>
                <a:latin typeface="Times New Roman" panose="02020603050405020304" pitchFamily="18" charset="0"/>
                <a:cs typeface="Times New Roman" panose="02020603050405020304" pitchFamily="18" charset="0"/>
              </a:rPr>
              <a:t>Listening:</a:t>
            </a:r>
          </a:p>
          <a:p>
            <a:r>
              <a:rPr lang="en-US" sz="2000" dirty="0" smtClean="0">
                <a:solidFill>
                  <a:prstClr val="black"/>
                </a:solidFill>
                <a:latin typeface="Times New Roman" panose="02020603050405020304" pitchFamily="18" charset="0"/>
                <a:cs typeface="Times New Roman" panose="02020603050405020304" pitchFamily="18" charset="0"/>
              </a:rPr>
              <a:t>3.4.1      </a:t>
            </a:r>
            <a:r>
              <a:rPr lang="en-US" sz="2000" dirty="0">
                <a:solidFill>
                  <a:prstClr val="black"/>
                </a:solidFill>
                <a:latin typeface="Times New Roman" panose="02020603050405020304" pitchFamily="18" charset="0"/>
                <a:cs typeface="Times New Roman" panose="02020603050405020304" pitchFamily="18" charset="0"/>
              </a:rPr>
              <a:t>understand statements made by the teacher and   students.</a:t>
            </a:r>
          </a:p>
        </p:txBody>
      </p:sp>
      <p:sp>
        <p:nvSpPr>
          <p:cNvPr id="6" name="TextBox 5"/>
          <p:cNvSpPr txBox="1"/>
          <p:nvPr/>
        </p:nvSpPr>
        <p:spPr>
          <a:xfrm>
            <a:off x="675564" y="1992193"/>
            <a:ext cx="10890913" cy="1384995"/>
          </a:xfrm>
          <a:prstGeom prst="rect">
            <a:avLst/>
          </a:prstGeom>
          <a:noFill/>
        </p:spPr>
        <p:txBody>
          <a:bodyPr wrap="square" rtlCol="0">
            <a:spAutoFit/>
          </a:bodyPr>
          <a:lstStyle/>
          <a:p>
            <a:r>
              <a:rPr lang="en-US" sz="2400" b="1" dirty="0">
                <a:solidFill>
                  <a:prstClr val="black"/>
                </a:solidFill>
                <a:latin typeface="Times New Roman" panose="02020603050405020304" pitchFamily="18" charset="0"/>
                <a:cs typeface="Times New Roman" panose="02020603050405020304" pitchFamily="18" charset="0"/>
              </a:rPr>
              <a:t>Speaking:</a:t>
            </a:r>
          </a:p>
          <a:p>
            <a:r>
              <a:rPr lang="en-US" sz="2000" dirty="0">
                <a:solidFill>
                  <a:prstClr val="black"/>
                </a:solidFill>
                <a:latin typeface="Times New Roman" panose="02020603050405020304" pitchFamily="18" charset="0"/>
                <a:cs typeface="Times New Roman" panose="02020603050405020304" pitchFamily="18" charset="0"/>
              </a:rPr>
              <a:t>1.1.1      say words, phrases and sentences with proper sounds, stress. </a:t>
            </a:r>
          </a:p>
          <a:p>
            <a:r>
              <a:rPr lang="en-US" sz="2000" dirty="0">
                <a:solidFill>
                  <a:prstClr val="black"/>
                </a:solidFill>
                <a:latin typeface="Times New Roman" panose="02020603050405020304" pitchFamily="18" charset="0"/>
                <a:cs typeface="Times New Roman" panose="02020603050405020304" pitchFamily="18" charset="0"/>
              </a:rPr>
              <a:t>1.1.2      say sentences with proper intonation. </a:t>
            </a:r>
          </a:p>
          <a:p>
            <a:r>
              <a:rPr lang="en-US" sz="2000" dirty="0">
                <a:solidFill>
                  <a:prstClr val="black"/>
                </a:solidFill>
                <a:latin typeface="Times New Roman" panose="02020603050405020304" pitchFamily="18" charset="0"/>
                <a:cs typeface="Times New Roman" panose="02020603050405020304" pitchFamily="18" charset="0"/>
              </a:rPr>
              <a:t>6.2.1      talk about people, objects, events etc.</a:t>
            </a:r>
          </a:p>
        </p:txBody>
      </p:sp>
      <p:sp>
        <p:nvSpPr>
          <p:cNvPr id="7" name="TextBox 6"/>
          <p:cNvSpPr txBox="1"/>
          <p:nvPr/>
        </p:nvSpPr>
        <p:spPr>
          <a:xfrm>
            <a:off x="675564" y="3290684"/>
            <a:ext cx="11900853" cy="1692771"/>
          </a:xfrm>
          <a:prstGeom prst="rect">
            <a:avLst/>
          </a:prstGeom>
          <a:noFill/>
        </p:spPr>
        <p:txBody>
          <a:bodyPr wrap="square" rtlCol="0">
            <a:spAutoFit/>
          </a:bodyPr>
          <a:lstStyle/>
          <a:p>
            <a:r>
              <a:rPr lang="en-US" sz="2400" b="1" dirty="0">
                <a:solidFill>
                  <a:prstClr val="black"/>
                </a:solidFill>
                <a:latin typeface="Times New Roman" panose="02020603050405020304" pitchFamily="18" charset="0"/>
                <a:cs typeface="Times New Roman" panose="02020603050405020304" pitchFamily="18" charset="0"/>
              </a:rPr>
              <a:t>Reading:</a:t>
            </a:r>
          </a:p>
          <a:p>
            <a:r>
              <a:rPr lang="en-US" sz="2000" dirty="0">
                <a:solidFill>
                  <a:prstClr val="black"/>
                </a:solidFill>
                <a:latin typeface="Times New Roman" panose="02020603050405020304" pitchFamily="18" charset="0"/>
                <a:cs typeface="Times New Roman" panose="02020603050405020304" pitchFamily="18" charset="0"/>
              </a:rPr>
              <a:t>1.5.1      read words, phrases and sentences in the text with proper proper pronunciation, stress and intonation. </a:t>
            </a:r>
          </a:p>
          <a:p>
            <a:r>
              <a:rPr lang="en-US" sz="2000" dirty="0">
                <a:solidFill>
                  <a:prstClr val="black"/>
                </a:solidFill>
                <a:latin typeface="Times New Roman" panose="02020603050405020304" pitchFamily="18" charset="0"/>
                <a:cs typeface="Times New Roman" panose="02020603050405020304" pitchFamily="18" charset="0"/>
              </a:rPr>
              <a:t>1.7.1       read paragraphs, dialogues, stories, letters and other texts.</a:t>
            </a:r>
          </a:p>
          <a:p>
            <a:r>
              <a:rPr lang="en-US" sz="2000" dirty="0" smtClean="0">
                <a:solidFill>
                  <a:prstClr val="black"/>
                </a:solidFill>
                <a:latin typeface="Times New Roman" panose="02020603050405020304" pitchFamily="18" charset="0"/>
                <a:cs typeface="Times New Roman" panose="02020603050405020304" pitchFamily="18" charset="0"/>
              </a:rPr>
              <a:t>5.1.4        </a:t>
            </a:r>
            <a:r>
              <a:rPr lang="en-US" sz="2000" dirty="0">
                <a:solidFill>
                  <a:prstClr val="black"/>
                </a:solidFill>
                <a:latin typeface="Times New Roman" panose="02020603050405020304" pitchFamily="18" charset="0"/>
                <a:cs typeface="Times New Roman" panose="02020603050405020304" pitchFamily="18" charset="0"/>
              </a:rPr>
              <a:t>read silently with understanding </a:t>
            </a:r>
            <a:r>
              <a:rPr lang="en-US" sz="2000" dirty="0" smtClean="0">
                <a:solidFill>
                  <a:prstClr val="black"/>
                </a:solidFill>
                <a:latin typeface="Times New Roman" panose="02020603050405020304" pitchFamily="18" charset="0"/>
                <a:cs typeface="Times New Roman" panose="02020603050405020304" pitchFamily="18" charset="0"/>
              </a:rPr>
              <a:t>personal letters and other texts materials.</a:t>
            </a:r>
            <a:endParaRPr lang="en-US" sz="2000" dirty="0">
              <a:solidFill>
                <a:prstClr val="black"/>
              </a:solidFill>
              <a:latin typeface="Times New Roman" panose="02020603050405020304" pitchFamily="18" charset="0"/>
              <a:cs typeface="Times New Roman" panose="02020603050405020304" pitchFamily="18" charset="0"/>
            </a:endParaRPr>
          </a:p>
          <a:p>
            <a:endParaRPr lang="en-US" sz="2000" dirty="0">
              <a:solidFill>
                <a:prstClr val="black"/>
              </a:solidFill>
              <a:cs typeface="NikoshBAN" panose="02000000000000000000" pitchFamily="2" charset="0"/>
            </a:endParaRPr>
          </a:p>
        </p:txBody>
      </p:sp>
      <p:sp>
        <p:nvSpPr>
          <p:cNvPr id="8" name="TextBox 7"/>
          <p:cNvSpPr txBox="1"/>
          <p:nvPr/>
        </p:nvSpPr>
        <p:spPr>
          <a:xfrm>
            <a:off x="675564" y="4741446"/>
            <a:ext cx="10890913" cy="2000548"/>
          </a:xfrm>
          <a:prstGeom prst="rect">
            <a:avLst/>
          </a:prstGeom>
          <a:noFill/>
        </p:spPr>
        <p:txBody>
          <a:bodyPr wrap="square" rtlCol="0">
            <a:spAutoFit/>
          </a:bodyPr>
          <a:lstStyle/>
          <a:p>
            <a:r>
              <a:rPr lang="en-US" sz="2400" b="1" dirty="0">
                <a:solidFill>
                  <a:prstClr val="black"/>
                </a:solidFill>
                <a:latin typeface="Times New Roman" panose="02020603050405020304" pitchFamily="18" charset="0"/>
                <a:cs typeface="Times New Roman" panose="02020603050405020304" pitchFamily="18" charset="0"/>
              </a:rPr>
              <a:t>Writing:</a:t>
            </a:r>
          </a:p>
          <a:p>
            <a:r>
              <a:rPr lang="en-US" sz="2000" dirty="0">
                <a:solidFill>
                  <a:prstClr val="black"/>
                </a:solidFill>
                <a:latin typeface="Times New Roman" panose="02020603050405020304" pitchFamily="18" charset="0"/>
                <a:cs typeface="Times New Roman" panose="02020603050405020304" pitchFamily="18" charset="0"/>
              </a:rPr>
              <a:t>3.1.1      write words, phrases and sentences using non-cursive capital letters.</a:t>
            </a:r>
          </a:p>
          <a:p>
            <a:r>
              <a:rPr lang="en-US" sz="2000" dirty="0">
                <a:solidFill>
                  <a:prstClr val="black"/>
                </a:solidFill>
                <a:latin typeface="Times New Roman" panose="02020603050405020304" pitchFamily="18" charset="0"/>
                <a:cs typeface="Times New Roman" panose="02020603050405020304" pitchFamily="18" charset="0"/>
              </a:rPr>
              <a:t>3.1.2      write words, phrases and sentences using non-cursive small letters.</a:t>
            </a:r>
          </a:p>
          <a:p>
            <a:r>
              <a:rPr lang="en-US" sz="2000" dirty="0">
                <a:solidFill>
                  <a:prstClr val="black"/>
                </a:solidFill>
                <a:latin typeface="Times New Roman" panose="02020603050405020304" pitchFamily="18" charset="0"/>
                <a:cs typeface="Times New Roman" panose="02020603050405020304" pitchFamily="18" charset="0"/>
              </a:rPr>
              <a:t>6.1.2      use capital letters for proper nouns. </a:t>
            </a:r>
          </a:p>
          <a:p>
            <a:r>
              <a:rPr lang="en-US" sz="2000" dirty="0" smtClean="0">
                <a:solidFill>
                  <a:prstClr val="black"/>
                </a:solidFill>
                <a:latin typeface="Times New Roman" panose="02020603050405020304" pitchFamily="18" charset="0"/>
                <a:cs typeface="Times New Roman" panose="02020603050405020304" pitchFamily="18" charset="0"/>
              </a:rPr>
              <a:t>8.1.1       make sentences using words and phrases given in the textbook. </a:t>
            </a:r>
            <a:endParaRPr lang="en-US" sz="2000" dirty="0">
              <a:solidFill>
                <a:prstClr val="black"/>
              </a:solidFill>
              <a:latin typeface="Times New Roman" panose="02020603050405020304" pitchFamily="18" charset="0"/>
              <a:cs typeface="Times New Roman" panose="02020603050405020304" pitchFamily="18" charset="0"/>
            </a:endParaRPr>
          </a:p>
          <a:p>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522554" y="993781"/>
            <a:ext cx="6537278" cy="369332"/>
          </a:xfrm>
          <a:prstGeom prst="rect">
            <a:avLst/>
          </a:prstGeom>
          <a:noFill/>
        </p:spPr>
        <p:txBody>
          <a:bodyPr wrap="square" rtlCol="0">
            <a:spAutoFit/>
          </a:bodyPr>
          <a:lstStyle/>
          <a:p>
            <a:r>
              <a:rPr lang="en-US" dirty="0">
                <a:solidFill>
                  <a:prstClr val="black"/>
                </a:solidFill>
                <a:latin typeface="Times New Roman" panose="02020603050405020304" pitchFamily="18" charset="0"/>
                <a:cs typeface="Times New Roman" panose="02020603050405020304" pitchFamily="18" charset="0"/>
              </a:rPr>
              <a:t>By the end of the lesson the students will be able to</a:t>
            </a:r>
          </a:p>
        </p:txBody>
      </p:sp>
      <p:sp>
        <p:nvSpPr>
          <p:cNvPr id="9" name="Rectangle 8"/>
          <p:cNvSpPr/>
          <p:nvPr/>
        </p:nvSpPr>
        <p:spPr>
          <a:xfrm>
            <a:off x="232012" y="164466"/>
            <a:ext cx="11778018" cy="6577528"/>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289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66000">
              <a:schemeClr val="accent1">
                <a:lumMod val="0"/>
                <a:lumOff val="100000"/>
              </a:schemeClr>
            </a:gs>
            <a:gs pos="100000">
              <a:schemeClr val="accent6">
                <a:lumMod val="5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1981654" y="511265"/>
            <a:ext cx="8229600" cy="6001643"/>
          </a:xfrm>
          <a:prstGeom prst="rect">
            <a:avLst/>
          </a:prstGeom>
          <a:solidFill>
            <a:schemeClr val="accent6">
              <a:lumMod val="20000"/>
              <a:lumOff val="80000"/>
            </a:schemeClr>
          </a:solidFill>
          <a:ln w="57150">
            <a:solidFill>
              <a:sysClr val="windowText" lastClr="000000"/>
            </a:solidFill>
          </a:ln>
        </p:spPr>
        <p:txBody>
          <a:bodyPr wrap="square" rtlCol="0">
            <a:spAutoFit/>
          </a:bodyPr>
          <a:lstStyle/>
          <a:p>
            <a:pPr algn="ctr"/>
            <a:r>
              <a:rPr lang="en-US" sz="4800" kern="0" dirty="0">
                <a:solidFill>
                  <a:prstClr val="black"/>
                </a:solidFill>
                <a:latin typeface="Times New Roman" panose="02020603050405020304" pitchFamily="18" charset="0"/>
                <a:cs typeface="Times New Roman" panose="02020603050405020304" pitchFamily="18" charset="0"/>
              </a:rPr>
              <a:t>Teaching aids :</a:t>
            </a:r>
          </a:p>
          <a:p>
            <a:pPr marL="1200150" lvl="2" indent="-285750" algn="just">
              <a:buFont typeface="Wingdings" panose="05000000000000000000" pitchFamily="2" charset="2"/>
              <a:buChar char="ü"/>
            </a:pPr>
            <a:r>
              <a:rPr lang="en-US" sz="4800" kern="0" dirty="0">
                <a:solidFill>
                  <a:prstClr val="black"/>
                </a:solidFill>
                <a:latin typeface="Times New Roman" panose="02020603050405020304" pitchFamily="18" charset="0"/>
                <a:cs typeface="Times New Roman" panose="02020603050405020304" pitchFamily="18" charset="0"/>
              </a:rPr>
              <a:t> Pictures </a:t>
            </a:r>
            <a:r>
              <a:rPr lang="en-US" sz="4800" kern="0" dirty="0" smtClean="0">
                <a:solidFill>
                  <a:prstClr val="black"/>
                </a:solidFill>
                <a:latin typeface="Times New Roman" panose="02020603050405020304" pitchFamily="18" charset="0"/>
                <a:cs typeface="Times New Roman" panose="02020603050405020304" pitchFamily="18" charset="0"/>
              </a:rPr>
              <a:t>of free time activities,</a:t>
            </a:r>
            <a:r>
              <a:rPr lang="en-US" sz="4800" kern="0" dirty="0" smtClean="0">
                <a:solidFill>
                  <a:prstClr val="black"/>
                </a:solidFill>
                <a:latin typeface="Times New Roman" panose="02020603050405020304" pitchFamily="18" charset="0"/>
                <a:cs typeface="Times New Roman" panose="02020603050405020304" pitchFamily="18" charset="0"/>
              </a:rPr>
              <a:t> </a:t>
            </a:r>
            <a:r>
              <a:rPr lang="en-US" sz="4800" kern="0" dirty="0" smtClean="0">
                <a:solidFill>
                  <a:prstClr val="black"/>
                </a:solidFill>
                <a:latin typeface="Times New Roman" panose="02020603050405020304" pitchFamily="18" charset="0"/>
                <a:cs typeface="Times New Roman" panose="02020603050405020304" pitchFamily="18" charset="0"/>
              </a:rPr>
              <a:t>form</a:t>
            </a:r>
            <a:r>
              <a:rPr lang="en-US" sz="4800" kern="0" dirty="0" smtClean="0">
                <a:solidFill>
                  <a:prstClr val="black"/>
                </a:solidFill>
                <a:latin typeface="Times New Roman" panose="02020603050405020304" pitchFamily="18" charset="0"/>
                <a:cs typeface="Times New Roman" panose="02020603050405020304" pitchFamily="18" charset="0"/>
              </a:rPr>
              <a:t>, </a:t>
            </a:r>
            <a:r>
              <a:rPr lang="en-US" sz="4800" kern="0" dirty="0" smtClean="0">
                <a:solidFill>
                  <a:prstClr val="black"/>
                </a:solidFill>
                <a:latin typeface="Times New Roman" panose="02020603050405020304" pitchFamily="18" charset="0"/>
                <a:cs typeface="Times New Roman" panose="02020603050405020304" pitchFamily="18" charset="0"/>
              </a:rPr>
              <a:t>language club</a:t>
            </a:r>
            <a:endParaRPr lang="en-US" sz="4800" kern="0" dirty="0">
              <a:solidFill>
                <a:prstClr val="black"/>
              </a:solidFill>
              <a:latin typeface="Times New Roman" panose="02020603050405020304" pitchFamily="18" charset="0"/>
              <a:cs typeface="Times New Roman" panose="02020603050405020304" pitchFamily="18" charset="0"/>
            </a:endParaRPr>
          </a:p>
          <a:p>
            <a:pPr marL="1200150" lvl="2" indent="-285750" algn="just">
              <a:buFont typeface="Wingdings" panose="05000000000000000000" pitchFamily="2" charset="2"/>
              <a:buChar char="ü"/>
            </a:pPr>
            <a:r>
              <a:rPr lang="en-US" sz="4800" kern="0" dirty="0">
                <a:solidFill>
                  <a:prstClr val="black"/>
                </a:solidFill>
                <a:latin typeface="Times New Roman" panose="02020603050405020304" pitchFamily="18" charset="0"/>
                <a:cs typeface="Times New Roman" panose="02020603050405020304" pitchFamily="18" charset="0"/>
              </a:rPr>
              <a:t>Word cards</a:t>
            </a:r>
          </a:p>
          <a:p>
            <a:pPr marL="1200150" lvl="2" indent="-285750" algn="just">
              <a:buFont typeface="Wingdings" panose="05000000000000000000" pitchFamily="2" charset="2"/>
              <a:buChar char="ü"/>
            </a:pPr>
            <a:r>
              <a:rPr lang="en-US" sz="4800" kern="0" dirty="0">
                <a:solidFill>
                  <a:prstClr val="black"/>
                </a:solidFill>
                <a:latin typeface="Times New Roman" panose="02020603050405020304" pitchFamily="18" charset="0"/>
                <a:cs typeface="Times New Roman" panose="02020603050405020304" pitchFamily="18" charset="0"/>
              </a:rPr>
              <a:t>Poster paper</a:t>
            </a:r>
          </a:p>
          <a:p>
            <a:pPr marL="1200150" lvl="2" indent="-285750" algn="just">
              <a:buFont typeface="Wingdings" panose="05000000000000000000" pitchFamily="2" charset="2"/>
              <a:buChar char="ü"/>
            </a:pPr>
            <a:r>
              <a:rPr lang="en-US" sz="4800" kern="0" dirty="0">
                <a:solidFill>
                  <a:prstClr val="black"/>
                </a:solidFill>
                <a:latin typeface="Times New Roman" panose="02020603050405020304" pitchFamily="18" charset="0"/>
                <a:cs typeface="Times New Roman" panose="02020603050405020304" pitchFamily="18" charset="0"/>
              </a:rPr>
              <a:t> Slide</a:t>
            </a:r>
          </a:p>
          <a:p>
            <a:pPr marL="1200150" lvl="2" indent="-285750" algn="just">
              <a:buFont typeface="Wingdings" panose="05000000000000000000" pitchFamily="2" charset="2"/>
              <a:buChar char="ü"/>
            </a:pPr>
            <a:r>
              <a:rPr lang="en-US" sz="4800" kern="0" dirty="0">
                <a:solidFill>
                  <a:prstClr val="black"/>
                </a:solidFill>
                <a:latin typeface="Times New Roman" panose="02020603050405020304" pitchFamily="18" charset="0"/>
                <a:cs typeface="Times New Roman" panose="02020603050405020304" pitchFamily="18" charset="0"/>
              </a:rPr>
              <a:t>CD drive/ audio</a:t>
            </a:r>
          </a:p>
        </p:txBody>
      </p:sp>
      <p:sp>
        <p:nvSpPr>
          <p:cNvPr id="3" name="Rectangle 2"/>
          <p:cNvSpPr/>
          <p:nvPr/>
        </p:nvSpPr>
        <p:spPr>
          <a:xfrm>
            <a:off x="232012" y="164466"/>
            <a:ext cx="11778018" cy="6577528"/>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414874"/>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2507" y="477672"/>
            <a:ext cx="5227093" cy="707886"/>
          </a:xfrm>
          <a:prstGeom prst="rect">
            <a:avLst/>
          </a:prstGeom>
          <a:noFill/>
        </p:spPr>
        <p:txBody>
          <a:bodyPr wrap="square" rtlCol="0">
            <a:spAutoFit/>
          </a:bodyPr>
          <a:lstStyle/>
          <a:p>
            <a:r>
              <a:rPr lang="en-US" sz="4000" dirty="0">
                <a:solidFill>
                  <a:prstClr val="black"/>
                </a:solidFill>
                <a:latin typeface="Times New Roman" panose="02020603050405020304" pitchFamily="18" charset="0"/>
                <a:cs typeface="Times New Roman" panose="02020603050405020304" pitchFamily="18" charset="0"/>
              </a:rPr>
              <a:t>Look at the picture.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4328" t="30137" r="35007" b="25698"/>
          <a:stretch/>
        </p:blipFill>
        <p:spPr>
          <a:xfrm>
            <a:off x="450376" y="1090023"/>
            <a:ext cx="11741624" cy="5556435"/>
          </a:xfrm>
          <a:prstGeom prst="rect">
            <a:avLst/>
          </a:prstGeom>
        </p:spPr>
      </p:pic>
      <p:sp>
        <p:nvSpPr>
          <p:cNvPr id="4" name="TextBox 3"/>
          <p:cNvSpPr txBox="1"/>
          <p:nvPr/>
        </p:nvSpPr>
        <p:spPr>
          <a:xfrm>
            <a:off x="2444086" y="429905"/>
            <a:ext cx="9223611" cy="707886"/>
          </a:xfrm>
          <a:prstGeom prst="rect">
            <a:avLst/>
          </a:prstGeom>
          <a:noFill/>
        </p:spPr>
        <p:txBody>
          <a:bodyPr wrap="square" rtlCol="0">
            <a:spAutoFit/>
          </a:bodyPr>
          <a:lstStyle/>
          <a:p>
            <a:r>
              <a:rPr lang="en-US" sz="4000" dirty="0">
                <a:solidFill>
                  <a:prstClr val="black"/>
                </a:solidFill>
                <a:latin typeface="Times New Roman" panose="02020603050405020304" pitchFamily="18" charset="0"/>
                <a:cs typeface="Times New Roman" panose="02020603050405020304" pitchFamily="18" charset="0"/>
              </a:rPr>
              <a:t>What do you see in the picture?</a:t>
            </a:r>
          </a:p>
        </p:txBody>
      </p:sp>
      <p:sp>
        <p:nvSpPr>
          <p:cNvPr id="5" name="TextBox 4"/>
          <p:cNvSpPr txBox="1"/>
          <p:nvPr/>
        </p:nvSpPr>
        <p:spPr>
          <a:xfrm>
            <a:off x="4161429" y="400812"/>
            <a:ext cx="3179929" cy="707886"/>
          </a:xfrm>
          <a:prstGeom prst="rect">
            <a:avLst/>
          </a:prstGeom>
          <a:noFill/>
        </p:spPr>
        <p:txBody>
          <a:bodyPr wrap="square" rtlCol="0">
            <a:spAutoFit/>
          </a:bodyPr>
          <a:lstStyle/>
          <a:p>
            <a:r>
              <a:rPr lang="en-US" sz="4000" dirty="0">
                <a:solidFill>
                  <a:prstClr val="black"/>
                </a:solidFill>
                <a:latin typeface="Times New Roman" panose="02020603050405020304" pitchFamily="18" charset="0"/>
                <a:cs typeface="Times New Roman" panose="02020603050405020304" pitchFamily="18" charset="0"/>
              </a:rPr>
              <a:t>It’s a form. </a:t>
            </a:r>
          </a:p>
        </p:txBody>
      </p:sp>
      <p:sp>
        <p:nvSpPr>
          <p:cNvPr id="6" name="TextBox 5"/>
          <p:cNvSpPr txBox="1"/>
          <p:nvPr/>
        </p:nvSpPr>
        <p:spPr>
          <a:xfrm>
            <a:off x="3795780" y="477672"/>
            <a:ext cx="4053386" cy="707886"/>
          </a:xfrm>
          <a:prstGeom prst="rect">
            <a:avLst/>
          </a:prstGeom>
          <a:noFill/>
        </p:spPr>
        <p:txBody>
          <a:bodyPr wrap="square" rtlCol="0">
            <a:spAutoFit/>
          </a:bodyPr>
          <a:lstStyle/>
          <a:p>
            <a:r>
              <a:rPr lang="en-US" sz="4000" dirty="0">
                <a:solidFill>
                  <a:prstClr val="black"/>
                </a:solidFill>
                <a:latin typeface="Times New Roman" panose="02020603050405020304" pitchFamily="18" charset="0"/>
                <a:ea typeface="MS UI Gothic" panose="020B0600070205080204" pitchFamily="34" charset="-128"/>
                <a:cs typeface="Times New Roman" panose="02020603050405020304" pitchFamily="18" charset="0"/>
              </a:rPr>
              <a:t>Is it complete?</a:t>
            </a:r>
          </a:p>
        </p:txBody>
      </p:sp>
      <p:sp>
        <p:nvSpPr>
          <p:cNvPr id="7" name="TextBox 6"/>
          <p:cNvSpPr txBox="1"/>
          <p:nvPr/>
        </p:nvSpPr>
        <p:spPr>
          <a:xfrm>
            <a:off x="3002507" y="178150"/>
            <a:ext cx="8617425" cy="1323439"/>
          </a:xfrm>
          <a:prstGeom prst="rect">
            <a:avLst/>
          </a:prstGeom>
          <a:noFill/>
        </p:spPr>
        <p:txBody>
          <a:bodyPr wrap="square" rtlCol="0">
            <a:spAutoFit/>
          </a:bodyPr>
          <a:lstStyle/>
          <a:p>
            <a:r>
              <a:rPr lang="en-US" sz="4000" dirty="0">
                <a:solidFill>
                  <a:prstClr val="black"/>
                </a:solidFill>
                <a:latin typeface="Times New Roman" panose="02020603050405020304" pitchFamily="18" charset="0"/>
                <a:cs typeface="Times New Roman" panose="02020603050405020304" pitchFamily="18" charset="0"/>
              </a:rPr>
              <a:t>No, it’s not. </a:t>
            </a:r>
          </a:p>
          <a:p>
            <a:r>
              <a:rPr lang="en-US" sz="4000" dirty="0">
                <a:solidFill>
                  <a:prstClr val="black"/>
                </a:solidFill>
                <a:latin typeface="Times New Roman" panose="02020603050405020304" pitchFamily="18" charset="0"/>
                <a:cs typeface="Times New Roman" panose="02020603050405020304" pitchFamily="18" charset="0"/>
              </a:rPr>
              <a:t>We have to complete the form.</a:t>
            </a:r>
          </a:p>
        </p:txBody>
      </p:sp>
      <p:sp>
        <p:nvSpPr>
          <p:cNvPr id="8" name="Rectangle 7"/>
          <p:cNvSpPr/>
          <p:nvPr/>
        </p:nvSpPr>
        <p:spPr>
          <a:xfrm>
            <a:off x="232012" y="164466"/>
            <a:ext cx="11778018" cy="6577528"/>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9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0840"/>
          <a:stretch/>
        </p:blipFill>
        <p:spPr>
          <a:xfrm>
            <a:off x="163773" y="674478"/>
            <a:ext cx="11887200" cy="6183522"/>
          </a:xfrm>
          <a:prstGeom prst="rect">
            <a:avLst/>
          </a:prstGeom>
        </p:spPr>
      </p:pic>
      <p:sp>
        <p:nvSpPr>
          <p:cNvPr id="4" name="Title 1"/>
          <p:cNvSpPr txBox="1">
            <a:spLocks/>
          </p:cNvSpPr>
          <p:nvPr/>
        </p:nvSpPr>
        <p:spPr>
          <a:xfrm>
            <a:off x="3135004" y="892591"/>
            <a:ext cx="5944737"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i="1" dirty="0" smtClean="0">
                <a:solidFill>
                  <a:prstClr val="black"/>
                </a:solidFill>
                <a:latin typeface="Times New Roman" panose="02020603050405020304" pitchFamily="18" charset="0"/>
                <a:cs typeface="Times New Roman" panose="02020603050405020304" pitchFamily="18" charset="0"/>
              </a:rPr>
              <a:t>Our today’s lesson is</a:t>
            </a:r>
            <a:endParaRPr lang="en-US" b="1" i="1" dirty="0">
              <a:solidFill>
                <a:prstClr val="black"/>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3135004" y="3326151"/>
            <a:ext cx="6205944" cy="0"/>
          </a:xfrm>
          <a:prstGeom prst="line">
            <a:avLst/>
          </a:prstGeom>
          <a:ln w="57150"/>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2553465" y="2218155"/>
            <a:ext cx="7315200" cy="1107996"/>
          </a:xfrm>
          <a:prstGeom prst="rect">
            <a:avLst/>
          </a:prstGeom>
          <a:noFill/>
        </p:spPr>
        <p:txBody>
          <a:bodyPr wrap="square" rtlCol="0">
            <a:spAutoFit/>
          </a:bodyPr>
          <a:lstStyle/>
          <a:p>
            <a:pPr algn="ctr"/>
            <a:r>
              <a:rPr lang="en-US" sz="6600" b="1" dirty="0">
                <a:solidFill>
                  <a:prstClr val="black"/>
                </a:solidFill>
                <a:latin typeface="Times New Roman" panose="02020603050405020304" pitchFamily="18" charset="0"/>
                <a:cs typeface="Times New Roman" panose="02020603050405020304" pitchFamily="18" charset="0"/>
              </a:rPr>
              <a:t>Completing forms</a:t>
            </a:r>
          </a:p>
        </p:txBody>
      </p:sp>
      <p:sp>
        <p:nvSpPr>
          <p:cNvPr id="9" name="TextBox 8"/>
          <p:cNvSpPr txBox="1"/>
          <p:nvPr/>
        </p:nvSpPr>
        <p:spPr>
          <a:xfrm>
            <a:off x="3523123" y="3676197"/>
            <a:ext cx="5375884" cy="2123658"/>
          </a:xfrm>
          <a:prstGeom prst="rect">
            <a:avLst/>
          </a:prstGeom>
          <a:noFill/>
          <a:ln>
            <a:solidFill>
              <a:schemeClr val="tx1"/>
            </a:solidFill>
          </a:ln>
        </p:spPr>
        <p:txBody>
          <a:bodyPr wrap="square" rtlCol="0">
            <a:spAutoFit/>
          </a:bodyPr>
          <a:lstStyle/>
          <a:p>
            <a:pPr algn="ctr"/>
            <a:r>
              <a:rPr lang="en-US" sz="4400" dirty="0">
                <a:solidFill>
                  <a:prstClr val="black"/>
                </a:solidFill>
                <a:latin typeface="Times New Roman" panose="02020603050405020304" pitchFamily="18" charset="0"/>
                <a:cs typeface="Times New Roman" panose="02020603050405020304" pitchFamily="18" charset="0"/>
              </a:rPr>
              <a:t>Unit: 22, Lesson: </a:t>
            </a:r>
            <a:r>
              <a:rPr lang="en-US" sz="4400" dirty="0" smtClean="0">
                <a:solidFill>
                  <a:prstClr val="black"/>
                </a:solidFill>
                <a:latin typeface="Times New Roman" panose="02020603050405020304" pitchFamily="18" charset="0"/>
                <a:cs typeface="Times New Roman" panose="02020603050405020304" pitchFamily="18" charset="0"/>
              </a:rPr>
              <a:t>7-8,</a:t>
            </a:r>
            <a:r>
              <a:rPr lang="en-US" sz="4400" dirty="0">
                <a:solidFill>
                  <a:prstClr val="black"/>
                </a:solidFill>
                <a:latin typeface="Times New Roman" panose="02020603050405020304" pitchFamily="18" charset="0"/>
                <a:cs typeface="Times New Roman" panose="02020603050405020304" pitchFamily="18" charset="0"/>
              </a:rPr>
              <a:t/>
            </a:r>
            <a:br>
              <a:rPr lang="en-US" sz="4400" dirty="0">
                <a:solidFill>
                  <a:prstClr val="black"/>
                </a:solidFill>
                <a:latin typeface="Times New Roman" panose="02020603050405020304" pitchFamily="18" charset="0"/>
                <a:cs typeface="Times New Roman" panose="02020603050405020304" pitchFamily="18" charset="0"/>
              </a:rPr>
            </a:br>
            <a:r>
              <a:rPr lang="en-US" sz="4400" dirty="0">
                <a:solidFill>
                  <a:prstClr val="black"/>
                </a:solidFill>
                <a:latin typeface="Times New Roman" panose="02020603050405020304" pitchFamily="18" charset="0"/>
                <a:cs typeface="Times New Roman" panose="02020603050405020304" pitchFamily="18" charset="0"/>
              </a:rPr>
              <a:t>Activity: </a:t>
            </a:r>
            <a:r>
              <a:rPr lang="en-US" sz="4400" dirty="0" smtClean="0">
                <a:solidFill>
                  <a:prstClr val="black"/>
                </a:solidFill>
                <a:latin typeface="Times New Roman" panose="02020603050405020304" pitchFamily="18" charset="0"/>
                <a:cs typeface="Times New Roman" panose="02020603050405020304" pitchFamily="18" charset="0"/>
              </a:rPr>
              <a:t>H &amp; I ; </a:t>
            </a:r>
            <a:endParaRPr lang="en-US" sz="4400" dirty="0">
              <a:solidFill>
                <a:prstClr val="black"/>
              </a:solidFill>
              <a:latin typeface="Times New Roman" panose="02020603050405020304" pitchFamily="18" charset="0"/>
              <a:cs typeface="Times New Roman" panose="02020603050405020304" pitchFamily="18" charset="0"/>
            </a:endParaRPr>
          </a:p>
          <a:p>
            <a:pPr algn="ctr"/>
            <a:r>
              <a:rPr lang="en-US" sz="4400" dirty="0">
                <a:solidFill>
                  <a:prstClr val="black"/>
                </a:solidFill>
                <a:latin typeface="Times New Roman" panose="02020603050405020304" pitchFamily="18" charset="0"/>
                <a:cs typeface="Times New Roman" panose="02020603050405020304" pitchFamily="18" charset="0"/>
              </a:rPr>
              <a:t>Page: </a:t>
            </a:r>
            <a:r>
              <a:rPr lang="en-US" sz="4400" dirty="0" smtClean="0">
                <a:solidFill>
                  <a:prstClr val="black"/>
                </a:solidFill>
                <a:latin typeface="Times New Roman" panose="02020603050405020304" pitchFamily="18" charset="0"/>
                <a:cs typeface="Times New Roman" panose="02020603050405020304" pitchFamily="18" charset="0"/>
              </a:rPr>
              <a:t>89</a:t>
            </a:r>
            <a:endParaRPr lang="en-US" sz="4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065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50000"/>
                                  </p:iterate>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66000">
              <a:schemeClr val="accent1">
                <a:lumMod val="0"/>
                <a:lumOff val="100000"/>
              </a:schemeClr>
            </a:gs>
            <a:gs pos="100000">
              <a:srgbClr val="FAFEE6"/>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4045407" y="573862"/>
            <a:ext cx="3108960" cy="707886"/>
          </a:xfrm>
          <a:prstGeom prst="rect">
            <a:avLst/>
          </a:prstGeom>
          <a:noFill/>
          <a:ln>
            <a:solidFill>
              <a:schemeClr val="tx1"/>
            </a:solidFill>
          </a:ln>
        </p:spPr>
        <p:txBody>
          <a:bodyPr wrap="square" rtlCol="0">
            <a:spAutoFit/>
          </a:bodyPr>
          <a:lstStyle/>
          <a:p>
            <a:r>
              <a:rPr lang="en-US" sz="4000" dirty="0">
                <a:solidFill>
                  <a:prstClr val="black"/>
                </a:solidFill>
                <a:latin typeface="Algerian" panose="04020705040A02060702" pitchFamily="82" charset="0"/>
              </a:rPr>
              <a:t>New Words</a:t>
            </a:r>
          </a:p>
        </p:txBody>
      </p:sp>
      <p:sp>
        <p:nvSpPr>
          <p:cNvPr id="5" name="TextBox 4"/>
          <p:cNvSpPr txBox="1"/>
          <p:nvPr/>
        </p:nvSpPr>
        <p:spPr>
          <a:xfrm>
            <a:off x="2546879" y="1841876"/>
            <a:ext cx="5559891" cy="1015663"/>
          </a:xfrm>
          <a:prstGeom prst="rect">
            <a:avLst/>
          </a:prstGeom>
          <a:noFill/>
        </p:spPr>
        <p:txBody>
          <a:bodyPr wrap="square" rtlCol="0">
            <a:spAutoFit/>
          </a:bodyPr>
          <a:lstStyle/>
          <a:p>
            <a:r>
              <a:rPr lang="en-US" sz="6000" b="1" dirty="0" smtClean="0">
                <a:solidFill>
                  <a:prstClr val="black"/>
                </a:solidFill>
                <a:latin typeface="Times New Roman" panose="02020603050405020304" pitchFamily="18" charset="0"/>
                <a:cs typeface="Times New Roman" panose="02020603050405020304" pitchFamily="18" charset="0"/>
              </a:rPr>
              <a:t>Free time </a:t>
            </a:r>
            <a:endParaRPr lang="en-US" sz="6000" b="1"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46879" y="3137603"/>
            <a:ext cx="8685228" cy="1015663"/>
          </a:xfrm>
          <a:prstGeom prst="rect">
            <a:avLst/>
          </a:prstGeom>
          <a:noFill/>
        </p:spPr>
        <p:txBody>
          <a:bodyPr wrap="square" rtlCol="0">
            <a:spAutoFit/>
          </a:bodyPr>
          <a:lstStyle/>
          <a:p>
            <a:r>
              <a:rPr lang="en-US" sz="6000" b="1" dirty="0" smtClean="0">
                <a:solidFill>
                  <a:srgbClr val="FF0000"/>
                </a:solidFill>
                <a:latin typeface="Times New Roman" panose="02020603050405020304" pitchFamily="18" charset="0"/>
                <a:cs typeface="Times New Roman" panose="02020603050405020304" pitchFamily="18" charset="0"/>
              </a:rPr>
              <a:t>Free time </a:t>
            </a:r>
            <a:r>
              <a:rPr lang="en-US" sz="6000" b="1" dirty="0" smtClean="0">
                <a:solidFill>
                  <a:srgbClr val="FF0000"/>
                </a:solidFill>
              </a:rPr>
              <a:t>– </a:t>
            </a:r>
            <a:r>
              <a:rPr lang="bn-IN" sz="6000" b="1" dirty="0" smtClean="0">
                <a:solidFill>
                  <a:srgbClr val="FF0000"/>
                </a:solidFill>
                <a:latin typeface="NikoshBAN" panose="02000000000000000000" pitchFamily="2" charset="0"/>
                <a:cs typeface="NikoshBAN" panose="02000000000000000000" pitchFamily="2" charset="0"/>
              </a:rPr>
              <a:t>অবসর সময়</a:t>
            </a:r>
            <a:r>
              <a:rPr lang="en-US" sz="6000" b="1" dirty="0" smtClean="0">
                <a:solidFill>
                  <a:srgbClr val="FF0000"/>
                </a:solidFill>
                <a:latin typeface="NikoshBAN" panose="02000000000000000000" pitchFamily="2" charset="0"/>
                <a:cs typeface="NikoshBAN" panose="02000000000000000000" pitchFamily="2" charset="0"/>
              </a:rPr>
              <a:t> </a:t>
            </a:r>
            <a:endParaRPr lang="en-US" sz="6000" b="1" dirty="0">
              <a:solidFill>
                <a:srgbClr val="FF0000"/>
              </a:solidFill>
              <a:latin typeface="NikoshBAN" panose="02000000000000000000" pitchFamily="2" charset="0"/>
              <a:cs typeface="NikoshBAN" panose="02000000000000000000" pitchFamily="2" charset="0"/>
            </a:endParaRPr>
          </a:p>
        </p:txBody>
      </p:sp>
      <p:sp>
        <p:nvSpPr>
          <p:cNvPr id="7" name="TextBox 6"/>
          <p:cNvSpPr txBox="1"/>
          <p:nvPr/>
        </p:nvSpPr>
        <p:spPr>
          <a:xfrm>
            <a:off x="1064526" y="4298439"/>
            <a:ext cx="11000096" cy="1938992"/>
          </a:xfrm>
          <a:prstGeom prst="rect">
            <a:avLst/>
          </a:prstGeom>
          <a:noFill/>
        </p:spPr>
        <p:txBody>
          <a:bodyPr wrap="square" rtlCol="0">
            <a:spAutoFit/>
          </a:bodyPr>
          <a:lstStyle/>
          <a:p>
            <a:r>
              <a:rPr lang="en-US" sz="6000" b="1" dirty="0" smtClean="0">
                <a:solidFill>
                  <a:srgbClr val="002060"/>
                </a:solidFill>
                <a:latin typeface="Times New Roman" panose="02020603050405020304" pitchFamily="18" charset="0"/>
                <a:cs typeface="Times New Roman" panose="02020603050405020304" pitchFamily="18" charset="0"/>
              </a:rPr>
              <a:t>Free time – Pastime/ Leisure, </a:t>
            </a:r>
          </a:p>
          <a:p>
            <a:r>
              <a:rPr lang="en-US" sz="6000" b="1" dirty="0" smtClean="0">
                <a:solidFill>
                  <a:srgbClr val="002060"/>
                </a:solidFill>
                <a:latin typeface="Times New Roman" panose="02020603050405020304" pitchFamily="18" charset="0"/>
                <a:cs typeface="Times New Roman" panose="02020603050405020304" pitchFamily="18" charset="0"/>
              </a:rPr>
              <a:t>The time when you do not work</a:t>
            </a:r>
            <a:endParaRPr lang="en-US" sz="6000" b="1"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32012" y="164466"/>
            <a:ext cx="11778018" cy="6577528"/>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48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66000">
              <a:schemeClr val="accent1">
                <a:lumMod val="0"/>
                <a:lumOff val="100000"/>
              </a:schemeClr>
            </a:gs>
            <a:gs pos="100000">
              <a:srgbClr val="FAFEE6"/>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4045407" y="573862"/>
            <a:ext cx="3108960" cy="707886"/>
          </a:xfrm>
          <a:prstGeom prst="rect">
            <a:avLst/>
          </a:prstGeom>
          <a:noFill/>
          <a:ln>
            <a:solidFill>
              <a:schemeClr val="tx1"/>
            </a:solidFill>
          </a:ln>
        </p:spPr>
        <p:txBody>
          <a:bodyPr wrap="square" rtlCol="0">
            <a:spAutoFit/>
          </a:bodyPr>
          <a:lstStyle/>
          <a:p>
            <a:r>
              <a:rPr lang="en-US" sz="4000" dirty="0">
                <a:solidFill>
                  <a:prstClr val="black"/>
                </a:solidFill>
                <a:latin typeface="Algerian" panose="04020705040A02060702" pitchFamily="82" charset="0"/>
              </a:rPr>
              <a:t>New Words</a:t>
            </a:r>
          </a:p>
        </p:txBody>
      </p:sp>
      <p:sp>
        <p:nvSpPr>
          <p:cNvPr id="5" name="TextBox 4"/>
          <p:cNvSpPr txBox="1"/>
          <p:nvPr/>
        </p:nvSpPr>
        <p:spPr>
          <a:xfrm>
            <a:off x="2546879" y="1841876"/>
            <a:ext cx="5314231" cy="1015663"/>
          </a:xfrm>
          <a:prstGeom prst="rect">
            <a:avLst/>
          </a:prstGeom>
          <a:noFill/>
        </p:spPr>
        <p:txBody>
          <a:bodyPr wrap="square" rtlCol="0">
            <a:spAutoFit/>
          </a:bodyPr>
          <a:lstStyle/>
          <a:p>
            <a:r>
              <a:rPr lang="en-US" sz="6000" b="1" dirty="0" smtClean="0">
                <a:solidFill>
                  <a:prstClr val="black"/>
                </a:solidFill>
                <a:latin typeface="Times New Roman" panose="02020603050405020304" pitchFamily="18" charset="0"/>
                <a:cs typeface="Times New Roman" panose="02020603050405020304" pitchFamily="18" charset="0"/>
              </a:rPr>
              <a:t>Application </a:t>
            </a:r>
            <a:r>
              <a:rPr lang="en-US" sz="6000" b="1" dirty="0">
                <a:solidFill>
                  <a:prstClr val="black"/>
                </a:solidFill>
                <a:latin typeface="Times New Roman" panose="02020603050405020304" pitchFamily="18" charset="0"/>
                <a:cs typeface="Times New Roman" panose="02020603050405020304" pitchFamily="18" charset="0"/>
              </a:rPr>
              <a:t>(n)</a:t>
            </a:r>
          </a:p>
        </p:txBody>
      </p:sp>
      <p:sp>
        <p:nvSpPr>
          <p:cNvPr id="6" name="TextBox 5"/>
          <p:cNvSpPr txBox="1"/>
          <p:nvPr/>
        </p:nvSpPr>
        <p:spPr>
          <a:xfrm>
            <a:off x="739915" y="3056509"/>
            <a:ext cx="11181087" cy="1015663"/>
          </a:xfrm>
          <a:prstGeom prst="rect">
            <a:avLst/>
          </a:prstGeom>
          <a:noFill/>
        </p:spPr>
        <p:txBody>
          <a:bodyPr wrap="square" rtlCol="0">
            <a:spAutoFit/>
          </a:bodyPr>
          <a:lstStyle/>
          <a:p>
            <a:r>
              <a:rPr lang="en-US" sz="6000" b="1" dirty="0" smtClean="0">
                <a:solidFill>
                  <a:srgbClr val="FF0000"/>
                </a:solidFill>
                <a:latin typeface="Times New Roman" panose="02020603050405020304" pitchFamily="18" charset="0"/>
                <a:cs typeface="Times New Roman" panose="02020603050405020304" pitchFamily="18" charset="0"/>
              </a:rPr>
              <a:t>Application </a:t>
            </a:r>
            <a:r>
              <a:rPr lang="en-US" sz="6000" b="1" dirty="0" smtClean="0">
                <a:solidFill>
                  <a:srgbClr val="FF0000"/>
                </a:solidFill>
              </a:rPr>
              <a:t>– </a:t>
            </a:r>
            <a:r>
              <a:rPr lang="bn-IN" sz="4800" b="1" dirty="0" smtClean="0">
                <a:solidFill>
                  <a:srgbClr val="FF0000"/>
                </a:solidFill>
                <a:latin typeface="NikoshBAN" panose="02000000000000000000" pitchFamily="2" charset="0"/>
                <a:cs typeface="NikoshBAN" panose="02000000000000000000" pitchFamily="2" charset="0"/>
              </a:rPr>
              <a:t>আবেদনপত্র / দরখাস্ত</a:t>
            </a:r>
            <a:r>
              <a:rPr lang="en-US" sz="4800" b="1" dirty="0" smtClean="0">
                <a:solidFill>
                  <a:srgbClr val="FF0000"/>
                </a:solidFill>
                <a:latin typeface="NikoshBAN" panose="02000000000000000000" pitchFamily="2" charset="0"/>
                <a:cs typeface="NikoshBAN" panose="02000000000000000000" pitchFamily="2" charset="0"/>
              </a:rPr>
              <a:t> </a:t>
            </a:r>
            <a:endParaRPr lang="en-US" sz="4800" b="1" dirty="0">
              <a:solidFill>
                <a:srgbClr val="FF0000"/>
              </a:solidFill>
              <a:latin typeface="NikoshBAN" panose="02000000000000000000" pitchFamily="2" charset="0"/>
              <a:cs typeface="NikoshBAN" panose="02000000000000000000" pitchFamily="2" charset="0"/>
            </a:endParaRPr>
          </a:p>
        </p:txBody>
      </p:sp>
      <p:sp>
        <p:nvSpPr>
          <p:cNvPr id="7" name="TextBox 6"/>
          <p:cNvSpPr txBox="1"/>
          <p:nvPr/>
        </p:nvSpPr>
        <p:spPr>
          <a:xfrm>
            <a:off x="739914" y="4072172"/>
            <a:ext cx="10683261" cy="1938992"/>
          </a:xfrm>
          <a:prstGeom prst="rect">
            <a:avLst/>
          </a:prstGeom>
          <a:noFill/>
        </p:spPr>
        <p:txBody>
          <a:bodyPr wrap="square" rtlCol="0">
            <a:spAutoFit/>
          </a:bodyPr>
          <a:lstStyle/>
          <a:p>
            <a:r>
              <a:rPr lang="en-US" sz="6000" b="1" dirty="0" smtClean="0">
                <a:solidFill>
                  <a:srgbClr val="002060"/>
                </a:solidFill>
                <a:latin typeface="Times New Roman" panose="02020603050405020304" pitchFamily="18" charset="0"/>
                <a:cs typeface="Times New Roman" panose="02020603050405020304" pitchFamily="18" charset="0"/>
              </a:rPr>
              <a:t>Application – Petition, an official request for something</a:t>
            </a:r>
            <a:endParaRPr lang="en-US" sz="6000" b="1"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32012" y="164466"/>
            <a:ext cx="11778018" cy="6577528"/>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84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697</Words>
  <Application>Microsoft Office PowerPoint</Application>
  <PresentationFormat>Widescreen</PresentationFormat>
  <Paragraphs>99</Paragraphs>
  <Slides>20</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MS UI Gothic</vt:lpstr>
      <vt:lpstr>Algerian</vt:lpstr>
      <vt:lpstr>Arial</vt:lpstr>
      <vt:lpstr>Calibri</vt:lpstr>
      <vt:lpstr>Calibri Light</vt:lpstr>
      <vt:lpstr>Lucida Handwriting</vt:lpstr>
      <vt:lpstr>NikoshBAN</vt:lpstr>
      <vt:lpstr>Times New Roman</vt:lpstr>
      <vt:lpstr>Wingdings</vt:lpstr>
      <vt:lpstr>Office Theme</vt:lpstr>
      <vt:lpstr>1_Office Theme</vt:lpstr>
      <vt:lpstr>2_Office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32</cp:revision>
  <dcterms:created xsi:type="dcterms:W3CDTF">2020-11-15T16:49:48Z</dcterms:created>
  <dcterms:modified xsi:type="dcterms:W3CDTF">2021-01-03T19:31:46Z</dcterms:modified>
</cp:coreProperties>
</file>