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88" r:id="rId3"/>
    <p:sldId id="258" r:id="rId4"/>
    <p:sldId id="259" r:id="rId5"/>
    <p:sldId id="270" r:id="rId6"/>
    <p:sldId id="272" r:id="rId7"/>
    <p:sldId id="287" r:id="rId8"/>
    <p:sldId id="276" r:id="rId9"/>
    <p:sldId id="261" r:id="rId10"/>
    <p:sldId id="277" r:id="rId11"/>
    <p:sldId id="280" r:id="rId12"/>
    <p:sldId id="281" r:id="rId13"/>
    <p:sldId id="264" r:id="rId14"/>
    <p:sldId id="286" r:id="rId15"/>
    <p:sldId id="278" r:id="rId16"/>
    <p:sldId id="266" r:id="rId17"/>
    <p:sldId id="282" r:id="rId18"/>
    <p:sldId id="283" r:id="rId19"/>
    <p:sldId id="284" r:id="rId20"/>
    <p:sldId id="285" r:id="rId21"/>
    <p:sldId id="267" r:id="rId22"/>
    <p:sldId id="26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11C3A-A7B4-40BE-A654-41B95BE68C45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4E7F-7F66-4D89-AE3F-EFB0554CF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4E7F-7F66-4D89-AE3F-EFB0554CF8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4E800-537D-40C2-8661-6FAC42DC56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9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85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7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188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116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9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8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214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690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38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66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71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0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01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151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0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43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1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2400" y="-228600"/>
            <a:ext cx="9448800" cy="7315200"/>
            <a:chOff x="-152400" y="-228600"/>
            <a:chExt cx="9448800" cy="73152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-228600"/>
              <a:ext cx="9448800" cy="7315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72416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66056" y="704088"/>
            <a:ext cx="8044544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স্বাগতম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20" y="2438400"/>
            <a:ext cx="3874016" cy="3733800"/>
          </a:xfrm>
          <a:prstGeom prst="rect">
            <a:avLst/>
          </a:prstGeom>
        </p:spPr>
      </p:pic>
    </p:spTree>
  </p:cSld>
  <p:clrMapOvr>
    <a:masterClrMapping/>
  </p:clrMapOvr>
  <p:transition spd="slow">
    <p:wipe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838200"/>
            <a:ext cx="7162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7162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0"/>
            <a:ext cx="73152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762000"/>
            <a:ext cx="7315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47800"/>
            <a:ext cx="7467600" cy="426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762000"/>
            <a:ext cx="7467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867400"/>
            <a:ext cx="7543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অর্জিত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অনু্যায়ী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পারিশ্রমিকের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সামাজিকভাবে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স্বীকৃত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কাজ-১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সাবিনার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69342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838200"/>
            <a:ext cx="69342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838200"/>
            <a:ext cx="7315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jh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3152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কাজ-২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প্লেটো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বেরংয়ের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বানানোর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বয়োবৃদ্ধ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 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315200" cy="44957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1066800"/>
            <a:ext cx="7315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02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8001000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533400"/>
            <a:ext cx="80772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447800"/>
            <a:ext cx="6934200" cy="4648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4400" y="762000"/>
            <a:ext cx="6934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63888" y="980728"/>
            <a:ext cx="29709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b="1" u="sng" spc="150" dirty="0" smtClean="0">
                <a:ln w="11430"/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44619" y="4759456"/>
            <a:ext cx="400915" cy="359985"/>
          </a:xfrm>
          <a:prstGeom prst="homePlate">
            <a:avLst/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44619" y="5135325"/>
            <a:ext cx="400915" cy="359985"/>
          </a:xfrm>
          <a:prstGeom prst="homePlate">
            <a:avLst/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744619" y="5516490"/>
            <a:ext cx="400915" cy="359985"/>
          </a:xfrm>
          <a:prstGeom prst="homePlate">
            <a:avLst/>
          </a:prstGeom>
          <a:solidFill>
            <a:schemeClr val="bg1"/>
          </a:solidFill>
          <a:ln w="57150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28" y="715291"/>
            <a:ext cx="1545924" cy="18667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Content Placeholder 4"/>
          <p:cNvSpPr txBox="1">
            <a:spLocks/>
          </p:cNvSpPr>
          <p:nvPr/>
        </p:nvSpPr>
        <p:spPr>
          <a:xfrm>
            <a:off x="680922" y="2899283"/>
            <a:ext cx="7701078" cy="32660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bn-BD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আই.ডি - ৭১৭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জলসুখা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জি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উচ্চ বিদ্যালয় ।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আজমিরিগঞ্জ,হবিগঞ্জ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dirty="0" smtClean="0">
                <a:cs typeface="NikoshBAN" pitchFamily="2" charset="0"/>
              </a:rPr>
              <a:t>sumon17june@gmail.com</a:t>
            </a:r>
            <a:endParaRPr lang="en-US" sz="2800" dirty="0"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066800"/>
            <a:ext cx="7543800" cy="7802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কাজ-৩      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935480"/>
            <a:ext cx="7543800" cy="43891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ঘরবাড়ি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866" y="915337"/>
            <a:ext cx="6798734" cy="9134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3429000"/>
            <a:ext cx="7924800" cy="1143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যথার্থতা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  </a:t>
            </a:r>
          </a:p>
          <a:p>
            <a:pPr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rdanimation-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43000"/>
            <a:ext cx="73914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85800"/>
            <a:ext cx="73914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জীবনমুখী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২৮ ও ২৯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 ৩০ ও ৩১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 </a:t>
            </a:r>
          </a:p>
          <a:p>
            <a:pPr>
              <a:buNone/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  <a:defRPr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 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239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পাচ্ছি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y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76400"/>
            <a:ext cx="7239000" cy="4648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762000"/>
            <a:ext cx="7467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7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7467600" cy="47244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7315200" cy="449579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33400" y="533400"/>
            <a:ext cx="80772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2000"/>
            <a:ext cx="7315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00200"/>
            <a:ext cx="73152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0104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105400"/>
            <a:ext cx="71628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পড়বো-পরিবারের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ভরণপোষণ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পেশার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ব্যতীত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1981200"/>
            <a:ext cx="1159769" cy="312419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২৯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 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842</TotalTime>
  <Words>374</Words>
  <Application>Microsoft Office PowerPoint</Application>
  <PresentationFormat>On-screen Show (4:3)</PresentationFormat>
  <Paragraphs>60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Garamond</vt:lpstr>
      <vt:lpstr>NikoshBAN</vt:lpstr>
      <vt:lpstr>Wingdings</vt:lpstr>
      <vt:lpstr>Organic</vt:lpstr>
      <vt:lpstr>          স্বাগতম</vt:lpstr>
      <vt:lpstr>PowerPoint Presentation</vt:lpstr>
      <vt:lpstr>         পাঠ পরিচিতি</vt:lpstr>
      <vt:lpstr>               শিখনফল</vt:lpstr>
      <vt:lpstr>PowerPoint Presentation</vt:lpstr>
      <vt:lpstr>PowerPoint Presentation</vt:lpstr>
      <vt:lpstr>PowerPoint Presentation</vt:lpstr>
      <vt:lpstr>PowerPoint Presentation</vt:lpstr>
      <vt:lpstr> পারিবারিক কাজ ও পেশা  </vt:lpstr>
      <vt:lpstr>PowerPoint Presentation</vt:lpstr>
      <vt:lpstr>PowerPoint Presentation</vt:lpstr>
      <vt:lpstr>PowerPoint Presentation</vt:lpstr>
      <vt:lpstr>কাজ-১   (একক)</vt:lpstr>
      <vt:lpstr>PowerPoint Presentation</vt:lpstr>
      <vt:lpstr>PowerPoint Presentation</vt:lpstr>
      <vt:lpstr>কাজ-২   (জোড়ায়)</vt:lpstr>
      <vt:lpstr>PowerPoint Presentation</vt:lpstr>
      <vt:lpstr>PowerPoint Presentation</vt:lpstr>
      <vt:lpstr>PowerPoint Presentation</vt:lpstr>
      <vt:lpstr>কাজ-৩                     (দলীয়)</vt:lpstr>
      <vt:lpstr>মূল্যায়ন</vt:lpstr>
      <vt:lpstr>            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rrrrrrr</dc:title>
  <dc:creator>AS</dc:creator>
  <cp:lastModifiedBy>Rasel</cp:lastModifiedBy>
  <cp:revision>191</cp:revision>
  <dcterms:created xsi:type="dcterms:W3CDTF">2006-08-16T00:00:00Z</dcterms:created>
  <dcterms:modified xsi:type="dcterms:W3CDTF">2020-12-26T13:11:50Z</dcterms:modified>
</cp:coreProperties>
</file>