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8"/>
  </p:notesMasterIdLst>
  <p:sldIdLst>
    <p:sldId id="280" r:id="rId2"/>
    <p:sldId id="281" r:id="rId3"/>
    <p:sldId id="272" r:id="rId4"/>
    <p:sldId id="273" r:id="rId5"/>
    <p:sldId id="282" r:id="rId6"/>
    <p:sldId id="274" r:id="rId7"/>
    <p:sldId id="279" r:id="rId8"/>
    <p:sldId id="275" r:id="rId9"/>
    <p:sldId id="286" r:id="rId10"/>
    <p:sldId id="277" r:id="rId11"/>
    <p:sldId id="287" r:id="rId12"/>
    <p:sldId id="269" r:id="rId13"/>
    <p:sldId id="285" r:id="rId14"/>
    <p:sldId id="278" r:id="rId15"/>
    <p:sldId id="270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91750D-5EC5-40B2-A868-EC8D9E0A0846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6B6A1F6-F958-4E4A-9F9C-3ED877653F62}">
      <dgm:prSet phldrT="[Text]" custT="1"/>
      <dgm:spPr>
        <a:solidFill>
          <a:srgbClr val="92D050"/>
        </a:solidFill>
      </dgm:spPr>
      <dgm:t>
        <a:bodyPr/>
        <a:lstStyle/>
        <a:p>
          <a:r>
            <a:rPr lang="bn-BD" sz="6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সুনাগরিক</a:t>
          </a:r>
          <a:endParaRPr lang="en-US" sz="66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DCB9E1A-8892-4E36-8D6A-75596DC05B05}" type="parTrans" cxnId="{FE82DB54-073E-4C34-90B4-E901992E733D}">
      <dgm:prSet/>
      <dgm:spPr/>
      <dgm:t>
        <a:bodyPr/>
        <a:lstStyle/>
        <a:p>
          <a:endParaRPr lang="en-US"/>
        </a:p>
      </dgm:t>
    </dgm:pt>
    <dgm:pt modelId="{134DDA95-D565-4BAA-8F27-7273E1988F14}" type="sibTrans" cxnId="{FE82DB54-073E-4C34-90B4-E901992E733D}">
      <dgm:prSet/>
      <dgm:spPr/>
      <dgm:t>
        <a:bodyPr/>
        <a:lstStyle/>
        <a:p>
          <a:endParaRPr lang="en-US"/>
        </a:p>
      </dgm:t>
    </dgm:pt>
    <dgm:pt modelId="{7CC62C2C-BFF1-4D84-9B2D-3126C1DC2912}">
      <dgm:prSet phldrT="[Text]" custT="1"/>
      <dgm:spPr>
        <a:solidFill>
          <a:srgbClr val="FFC000"/>
        </a:solidFill>
      </dgm:spPr>
      <dgm:t>
        <a:bodyPr/>
        <a:lstStyle/>
        <a:p>
          <a:r>
            <a:rPr lang="bn-BD" sz="4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বুদ্ধি</a:t>
          </a:r>
          <a:endParaRPr lang="en-US" sz="44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8C9BEED-BD07-48E7-B4D4-899D099E687F}" type="parTrans" cxnId="{52DAA1C7-2E66-49FE-BE9C-C7038BD6E513}">
      <dgm:prSet/>
      <dgm:spPr/>
      <dgm:t>
        <a:bodyPr/>
        <a:lstStyle/>
        <a:p>
          <a:endParaRPr lang="en-US"/>
        </a:p>
      </dgm:t>
    </dgm:pt>
    <dgm:pt modelId="{BD43AB25-D939-4CD0-B972-106F51F8CD8F}" type="sibTrans" cxnId="{52DAA1C7-2E66-49FE-BE9C-C7038BD6E513}">
      <dgm:prSet/>
      <dgm:spPr/>
      <dgm:t>
        <a:bodyPr/>
        <a:lstStyle/>
        <a:p>
          <a:endParaRPr lang="en-US"/>
        </a:p>
      </dgm:t>
    </dgm:pt>
    <dgm:pt modelId="{36C614F8-D2A3-4F8F-A973-4BEB437025BE}">
      <dgm:prSet phldrT="[Text]" custT="1"/>
      <dgm:spPr>
        <a:solidFill>
          <a:srgbClr val="FFC000"/>
        </a:solidFill>
      </dgm:spPr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4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বিবেক</a:t>
          </a:r>
          <a:endParaRPr lang="en-US" sz="44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9E9740-AFBA-4FF7-A9DB-155B4C4F50CF}" type="parTrans" cxnId="{84B577A5-D0BB-4CB3-8F95-D80E607AFDA5}">
      <dgm:prSet/>
      <dgm:spPr/>
      <dgm:t>
        <a:bodyPr/>
        <a:lstStyle/>
        <a:p>
          <a:endParaRPr lang="en-US"/>
        </a:p>
      </dgm:t>
    </dgm:pt>
    <dgm:pt modelId="{7A4F12F7-7CBE-48A1-9E9C-2938FFE21B88}" type="sibTrans" cxnId="{84B577A5-D0BB-4CB3-8F95-D80E607AFDA5}">
      <dgm:prSet/>
      <dgm:spPr/>
      <dgm:t>
        <a:bodyPr/>
        <a:lstStyle/>
        <a:p>
          <a:endParaRPr lang="en-US"/>
        </a:p>
      </dgm:t>
    </dgm:pt>
    <dgm:pt modelId="{12D1CD99-3D31-4BD8-B04A-7D00153BAE56}">
      <dgm:prSet phldrT="[Text]" custT="1"/>
      <dgm:spPr>
        <a:solidFill>
          <a:srgbClr val="FFC000"/>
        </a:solidFill>
      </dgm:spPr>
      <dgm:t>
        <a:bodyPr/>
        <a:lstStyle/>
        <a:p>
          <a:r>
            <a:rPr lang="bn-BD" sz="3400" dirty="0" smtClean="0"/>
            <a:t> </a:t>
          </a:r>
          <a:r>
            <a:rPr lang="bn-BD" sz="4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আত্নসংযম</a:t>
          </a:r>
          <a:r>
            <a:rPr lang="bn-BD" sz="3400" dirty="0" smtClean="0"/>
            <a:t>  </a:t>
          </a:r>
          <a:endParaRPr lang="en-US" sz="3400" dirty="0"/>
        </a:p>
      </dgm:t>
    </dgm:pt>
    <dgm:pt modelId="{F1A8CA11-04D2-49E2-BAC6-78519931DCF5}" type="parTrans" cxnId="{56605537-4DBB-412C-90B0-68E97ACB383A}">
      <dgm:prSet/>
      <dgm:spPr/>
      <dgm:t>
        <a:bodyPr/>
        <a:lstStyle/>
        <a:p>
          <a:endParaRPr lang="en-US"/>
        </a:p>
      </dgm:t>
    </dgm:pt>
    <dgm:pt modelId="{CC9BBCED-6822-4D81-8A2D-1ED3C9881E8A}" type="sibTrans" cxnId="{56605537-4DBB-412C-90B0-68E97ACB383A}">
      <dgm:prSet/>
      <dgm:spPr/>
      <dgm:t>
        <a:bodyPr/>
        <a:lstStyle/>
        <a:p>
          <a:endParaRPr lang="en-US"/>
        </a:p>
      </dgm:t>
    </dgm:pt>
    <dgm:pt modelId="{82FF052F-9A90-4CFB-AEDA-FA6014FC5297}" type="pres">
      <dgm:prSet presAssocID="{5791750D-5EC5-40B2-A868-EC8D9E0A084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E6CB6C0-3ACB-46E1-A8E3-FC9780802931}" type="pres">
      <dgm:prSet presAssocID="{96B6A1F6-F958-4E4A-9F9C-3ED877653F62}" presName="singleCycle" presStyleCnt="0"/>
      <dgm:spPr/>
    </dgm:pt>
    <dgm:pt modelId="{E44FB493-0E92-4994-B9D2-19A8BA407C66}" type="pres">
      <dgm:prSet presAssocID="{96B6A1F6-F958-4E4A-9F9C-3ED877653F62}" presName="singleCenter" presStyleLbl="node1" presStyleIdx="0" presStyleCnt="4" custScaleX="175462" custScaleY="115334" custLinFactNeighborX="-1276" custLinFactNeighborY="-12238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A36913D7-5726-40FE-9992-90088C052047}" type="pres">
      <dgm:prSet presAssocID="{28C9BEED-BD07-48E7-B4D4-899D099E687F}" presName="Name56" presStyleLbl="parChTrans1D2" presStyleIdx="0" presStyleCnt="3"/>
      <dgm:spPr/>
      <dgm:t>
        <a:bodyPr/>
        <a:lstStyle/>
        <a:p>
          <a:endParaRPr lang="en-US"/>
        </a:p>
      </dgm:t>
    </dgm:pt>
    <dgm:pt modelId="{19CC12D8-083C-42BF-AFAB-661B95F344E0}" type="pres">
      <dgm:prSet presAssocID="{7CC62C2C-BFF1-4D84-9B2D-3126C1DC2912}" presName="text0" presStyleLbl="node1" presStyleIdx="1" presStyleCnt="4" custScaleX="2341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2CAD8C-401C-457B-8743-A8DD6950A934}" type="pres">
      <dgm:prSet presAssocID="{4A9E9740-AFBA-4FF7-A9DB-155B4C4F50CF}" presName="Name56" presStyleLbl="parChTrans1D2" presStyleIdx="1" presStyleCnt="3"/>
      <dgm:spPr/>
      <dgm:t>
        <a:bodyPr/>
        <a:lstStyle/>
        <a:p>
          <a:endParaRPr lang="en-US"/>
        </a:p>
      </dgm:t>
    </dgm:pt>
    <dgm:pt modelId="{9991AEE8-D594-40B9-8379-D75ACBD47540}" type="pres">
      <dgm:prSet presAssocID="{36C614F8-D2A3-4F8F-A973-4BEB437025BE}" presName="text0" presStyleLbl="node1" presStyleIdx="2" presStyleCnt="4" custScaleX="188111" custRadScaleRad="100340" custRadScaleInc="1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EA54E-7D52-4879-B6B6-C9FDDC7348AA}" type="pres">
      <dgm:prSet presAssocID="{F1A8CA11-04D2-49E2-BAC6-78519931DCF5}" presName="Name56" presStyleLbl="parChTrans1D2" presStyleIdx="2" presStyleCnt="3"/>
      <dgm:spPr/>
      <dgm:t>
        <a:bodyPr/>
        <a:lstStyle/>
        <a:p>
          <a:endParaRPr lang="en-US"/>
        </a:p>
      </dgm:t>
    </dgm:pt>
    <dgm:pt modelId="{08987B5D-CC61-4708-93E9-145E41F7D6B2}" type="pres">
      <dgm:prSet presAssocID="{12D1CD99-3D31-4BD8-B04A-7D00153BAE56}" presName="text0" presStyleLbl="node1" presStyleIdx="3" presStyleCnt="4" custScaleX="196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E14CDD-C2F3-4301-B7B8-B0DB6E9AD066}" type="presOf" srcId="{28C9BEED-BD07-48E7-B4D4-899D099E687F}" destId="{A36913D7-5726-40FE-9992-90088C052047}" srcOrd="0" destOrd="0" presId="urn:microsoft.com/office/officeart/2008/layout/RadialCluster"/>
    <dgm:cxn modelId="{C998FDE9-F521-494B-A683-88BC9072603B}" type="presOf" srcId="{36C614F8-D2A3-4F8F-A973-4BEB437025BE}" destId="{9991AEE8-D594-40B9-8379-D75ACBD47540}" srcOrd="0" destOrd="0" presId="urn:microsoft.com/office/officeart/2008/layout/RadialCluster"/>
    <dgm:cxn modelId="{F5B21853-73EF-4928-8E6A-F0613FC4373C}" type="presOf" srcId="{5791750D-5EC5-40B2-A868-EC8D9E0A0846}" destId="{82FF052F-9A90-4CFB-AEDA-FA6014FC5297}" srcOrd="0" destOrd="0" presId="urn:microsoft.com/office/officeart/2008/layout/RadialCluster"/>
    <dgm:cxn modelId="{24509747-6BCA-4A4C-BC9F-8992E0B78090}" type="presOf" srcId="{96B6A1F6-F958-4E4A-9F9C-3ED877653F62}" destId="{E44FB493-0E92-4994-B9D2-19A8BA407C66}" srcOrd="0" destOrd="0" presId="urn:microsoft.com/office/officeart/2008/layout/RadialCluster"/>
    <dgm:cxn modelId="{84B577A5-D0BB-4CB3-8F95-D80E607AFDA5}" srcId="{96B6A1F6-F958-4E4A-9F9C-3ED877653F62}" destId="{36C614F8-D2A3-4F8F-A973-4BEB437025BE}" srcOrd="1" destOrd="0" parTransId="{4A9E9740-AFBA-4FF7-A9DB-155B4C4F50CF}" sibTransId="{7A4F12F7-7CBE-48A1-9E9C-2938FFE21B88}"/>
    <dgm:cxn modelId="{6EF0FBA8-D3D3-4380-8D73-8BD9B17D8F8A}" type="presOf" srcId="{12D1CD99-3D31-4BD8-B04A-7D00153BAE56}" destId="{08987B5D-CC61-4708-93E9-145E41F7D6B2}" srcOrd="0" destOrd="0" presId="urn:microsoft.com/office/officeart/2008/layout/RadialCluster"/>
    <dgm:cxn modelId="{56605537-4DBB-412C-90B0-68E97ACB383A}" srcId="{96B6A1F6-F958-4E4A-9F9C-3ED877653F62}" destId="{12D1CD99-3D31-4BD8-B04A-7D00153BAE56}" srcOrd="2" destOrd="0" parTransId="{F1A8CA11-04D2-49E2-BAC6-78519931DCF5}" sibTransId="{CC9BBCED-6822-4D81-8A2D-1ED3C9881E8A}"/>
    <dgm:cxn modelId="{FE82DB54-073E-4C34-90B4-E901992E733D}" srcId="{5791750D-5EC5-40B2-A868-EC8D9E0A0846}" destId="{96B6A1F6-F958-4E4A-9F9C-3ED877653F62}" srcOrd="0" destOrd="0" parTransId="{DDCB9E1A-8892-4E36-8D6A-75596DC05B05}" sibTransId="{134DDA95-D565-4BAA-8F27-7273E1988F14}"/>
    <dgm:cxn modelId="{52DAA1C7-2E66-49FE-BE9C-C7038BD6E513}" srcId="{96B6A1F6-F958-4E4A-9F9C-3ED877653F62}" destId="{7CC62C2C-BFF1-4D84-9B2D-3126C1DC2912}" srcOrd="0" destOrd="0" parTransId="{28C9BEED-BD07-48E7-B4D4-899D099E687F}" sibTransId="{BD43AB25-D939-4CD0-B972-106F51F8CD8F}"/>
    <dgm:cxn modelId="{64DC0C24-1A3E-439B-B8CB-36BBEAF87F89}" type="presOf" srcId="{F1A8CA11-04D2-49E2-BAC6-78519931DCF5}" destId="{1D0EA54E-7D52-4879-B6B6-C9FDDC7348AA}" srcOrd="0" destOrd="0" presId="urn:microsoft.com/office/officeart/2008/layout/RadialCluster"/>
    <dgm:cxn modelId="{DACBC890-3C4D-4363-901A-4FF13A9B7BCB}" type="presOf" srcId="{7CC62C2C-BFF1-4D84-9B2D-3126C1DC2912}" destId="{19CC12D8-083C-42BF-AFAB-661B95F344E0}" srcOrd="0" destOrd="0" presId="urn:microsoft.com/office/officeart/2008/layout/RadialCluster"/>
    <dgm:cxn modelId="{30F9DD42-7086-489C-9CF9-D6688438DD1A}" type="presOf" srcId="{4A9E9740-AFBA-4FF7-A9DB-155B4C4F50CF}" destId="{132CAD8C-401C-457B-8743-A8DD6950A934}" srcOrd="0" destOrd="0" presId="urn:microsoft.com/office/officeart/2008/layout/RadialCluster"/>
    <dgm:cxn modelId="{CBB00E8B-6EEE-463A-AC6C-AF6300AB6FBC}" type="presParOf" srcId="{82FF052F-9A90-4CFB-AEDA-FA6014FC5297}" destId="{5E6CB6C0-3ACB-46E1-A8E3-FC9780802931}" srcOrd="0" destOrd="0" presId="urn:microsoft.com/office/officeart/2008/layout/RadialCluster"/>
    <dgm:cxn modelId="{85211119-8920-4DAD-B7B9-D378663C5B06}" type="presParOf" srcId="{5E6CB6C0-3ACB-46E1-A8E3-FC9780802931}" destId="{E44FB493-0E92-4994-B9D2-19A8BA407C66}" srcOrd="0" destOrd="0" presId="urn:microsoft.com/office/officeart/2008/layout/RadialCluster"/>
    <dgm:cxn modelId="{623893F2-E902-4B74-9FD7-B74C1667977B}" type="presParOf" srcId="{5E6CB6C0-3ACB-46E1-A8E3-FC9780802931}" destId="{A36913D7-5726-40FE-9992-90088C052047}" srcOrd="1" destOrd="0" presId="urn:microsoft.com/office/officeart/2008/layout/RadialCluster"/>
    <dgm:cxn modelId="{1F1C49B5-B8CD-48E4-8D6C-262C03259435}" type="presParOf" srcId="{5E6CB6C0-3ACB-46E1-A8E3-FC9780802931}" destId="{19CC12D8-083C-42BF-AFAB-661B95F344E0}" srcOrd="2" destOrd="0" presId="urn:microsoft.com/office/officeart/2008/layout/RadialCluster"/>
    <dgm:cxn modelId="{C2821770-1DC2-4F4E-BEBF-EF30863CCD24}" type="presParOf" srcId="{5E6CB6C0-3ACB-46E1-A8E3-FC9780802931}" destId="{132CAD8C-401C-457B-8743-A8DD6950A934}" srcOrd="3" destOrd="0" presId="urn:microsoft.com/office/officeart/2008/layout/RadialCluster"/>
    <dgm:cxn modelId="{7CC54D54-14BA-4B53-BBA9-CEC8FD2C9FDF}" type="presParOf" srcId="{5E6CB6C0-3ACB-46E1-A8E3-FC9780802931}" destId="{9991AEE8-D594-40B9-8379-D75ACBD47540}" srcOrd="4" destOrd="0" presId="urn:microsoft.com/office/officeart/2008/layout/RadialCluster"/>
    <dgm:cxn modelId="{A52EE3E9-F116-4946-9847-8F0CBEEF2B9F}" type="presParOf" srcId="{5E6CB6C0-3ACB-46E1-A8E3-FC9780802931}" destId="{1D0EA54E-7D52-4879-B6B6-C9FDDC7348AA}" srcOrd="5" destOrd="0" presId="urn:microsoft.com/office/officeart/2008/layout/RadialCluster"/>
    <dgm:cxn modelId="{6CD03FF4-52C9-477E-BC5A-572AE9345DBA}" type="presParOf" srcId="{5E6CB6C0-3ACB-46E1-A8E3-FC9780802931}" destId="{08987B5D-CC61-4708-93E9-145E41F7D6B2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4FB493-0E92-4994-B9D2-19A8BA407C66}">
      <dsp:nvSpPr>
        <dsp:cNvPr id="0" name=""/>
        <dsp:cNvSpPr/>
      </dsp:nvSpPr>
      <dsp:spPr>
        <a:xfrm>
          <a:off x="2667015" y="2133616"/>
          <a:ext cx="3409402" cy="2241054"/>
        </a:xfrm>
        <a:prstGeom prst="roundRect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6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সুনাগরিক</a:t>
          </a:r>
          <a:endParaRPr lang="en-US" sz="66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76414" y="2243015"/>
        <a:ext cx="3190604" cy="2022256"/>
      </dsp:txXfrm>
    </dsp:sp>
    <dsp:sp modelId="{A36913D7-5726-40FE-9992-90088C052047}">
      <dsp:nvSpPr>
        <dsp:cNvPr id="0" name=""/>
        <dsp:cNvSpPr/>
      </dsp:nvSpPr>
      <dsp:spPr>
        <a:xfrm rot="16316119">
          <a:off x="4175958" y="1891967"/>
          <a:ext cx="4835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3572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C12D8-083C-42BF-AFAB-661B95F344E0}">
      <dsp:nvSpPr>
        <dsp:cNvPr id="0" name=""/>
        <dsp:cNvSpPr/>
      </dsp:nvSpPr>
      <dsp:spPr>
        <a:xfrm>
          <a:off x="2923902" y="348442"/>
          <a:ext cx="3048006" cy="1301877"/>
        </a:xfrm>
        <a:prstGeom prst="roundRect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বুদ্ধি</a:t>
          </a:r>
          <a:endParaRPr lang="en-US" sz="44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87454" y="411994"/>
        <a:ext cx="2920902" cy="1174773"/>
      </dsp:txXfrm>
    </dsp:sp>
    <dsp:sp modelId="{132CAD8C-401C-457B-8743-A8DD6950A934}">
      <dsp:nvSpPr>
        <dsp:cNvPr id="0" name=""/>
        <dsp:cNvSpPr/>
      </dsp:nvSpPr>
      <dsp:spPr>
        <a:xfrm rot="2441559">
          <a:off x="5581687" y="4625729"/>
          <a:ext cx="77011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70114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91AEE8-D594-40B9-8379-D75ACBD47540}">
      <dsp:nvSpPr>
        <dsp:cNvPr id="0" name=""/>
        <dsp:cNvSpPr/>
      </dsp:nvSpPr>
      <dsp:spPr>
        <a:xfrm>
          <a:off x="5791197" y="4876786"/>
          <a:ext cx="2448973" cy="1301877"/>
        </a:xfrm>
        <a:prstGeom prst="roundRect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44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বিবেক</a:t>
          </a:r>
          <a:endParaRPr lang="en-US" sz="44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54749" y="4940338"/>
        <a:ext cx="2321869" cy="1174773"/>
      </dsp:txXfrm>
    </dsp:sp>
    <dsp:sp modelId="{1D0EA54E-7D52-4879-B6B6-C9FDDC7348AA}">
      <dsp:nvSpPr>
        <dsp:cNvPr id="0" name=""/>
        <dsp:cNvSpPr/>
      </dsp:nvSpPr>
      <dsp:spPr>
        <a:xfrm rot="8307378">
          <a:off x="2511292" y="4600676"/>
          <a:ext cx="6815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1567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987B5D-CC61-4708-93E9-145E41F7D6B2}">
      <dsp:nvSpPr>
        <dsp:cNvPr id="0" name=""/>
        <dsp:cNvSpPr/>
      </dsp:nvSpPr>
      <dsp:spPr>
        <a:xfrm>
          <a:off x="581294" y="4826680"/>
          <a:ext cx="2562198" cy="1301877"/>
        </a:xfrm>
        <a:prstGeom prst="roundRect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400" kern="1200" dirty="0" smtClean="0"/>
            <a:t> </a:t>
          </a:r>
          <a:r>
            <a:rPr lang="bn-BD" sz="44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আত্নসংযম</a:t>
          </a:r>
          <a:r>
            <a:rPr lang="bn-BD" sz="3400" kern="1200" dirty="0" smtClean="0"/>
            <a:t>  </a:t>
          </a:r>
          <a:endParaRPr lang="en-US" sz="3400" kern="1200" dirty="0"/>
        </a:p>
      </dsp:txBody>
      <dsp:txXfrm>
        <a:off x="644846" y="4890232"/>
        <a:ext cx="2435094" cy="1174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3D016-F4D4-4F96-AA1B-FE46622B694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10B92-1377-4B3A-A435-43418646D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1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2B174-D12D-4260-B470-CFA1F49782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6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97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6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4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1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52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6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8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1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9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  <a:prstGeom prst="rect">
            <a:avLst/>
          </a:prstGeo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52400"/>
            <a:ext cx="8839200" cy="655240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235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1806704" y="966138"/>
            <a:ext cx="5410200" cy="23622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38400" y="1143000"/>
            <a:ext cx="4267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4-2-abstract-flower-picture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091323" y="3210210"/>
            <a:ext cx="3080008" cy="2796742"/>
          </a:xfrm>
          <a:prstGeom prst="rect">
            <a:avLst/>
          </a:prstGeom>
        </p:spPr>
      </p:pic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041" y="228600"/>
            <a:ext cx="652054" cy="698326"/>
          </a:xfrm>
          <a:prstGeom prst="rect">
            <a:avLst/>
          </a:prstGeom>
        </p:spPr>
      </p:pic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503" y="216074"/>
            <a:ext cx="652054" cy="698326"/>
          </a:xfrm>
          <a:prstGeom prst="rect">
            <a:avLst/>
          </a:prstGeom>
        </p:spPr>
      </p:pic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4814" y="235857"/>
            <a:ext cx="652054" cy="698326"/>
          </a:xfrm>
          <a:prstGeom prst="rect">
            <a:avLst/>
          </a:prstGeom>
        </p:spPr>
      </p:pic>
      <p:pic>
        <p:nvPicPr>
          <p:cNvPr id="10" name="Picture 9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3241" y="216074"/>
            <a:ext cx="652054" cy="698326"/>
          </a:xfrm>
          <a:prstGeom prst="rect">
            <a:avLst/>
          </a:prstGeom>
        </p:spPr>
      </p:pic>
      <p:pic>
        <p:nvPicPr>
          <p:cNvPr id="11" name="Picture 10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2287" y="196291"/>
            <a:ext cx="652054" cy="698326"/>
          </a:xfrm>
          <a:prstGeom prst="rect">
            <a:avLst/>
          </a:prstGeom>
        </p:spPr>
      </p:pic>
      <p:pic>
        <p:nvPicPr>
          <p:cNvPr id="12" name="Picture 11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9266" y="210106"/>
            <a:ext cx="652054" cy="698326"/>
          </a:xfrm>
          <a:prstGeom prst="rect">
            <a:avLst/>
          </a:prstGeom>
        </p:spPr>
      </p:pic>
      <p:pic>
        <p:nvPicPr>
          <p:cNvPr id="13" name="Picture 12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9087" y="196291"/>
            <a:ext cx="652054" cy="698326"/>
          </a:xfrm>
          <a:prstGeom prst="rect">
            <a:avLst/>
          </a:prstGeom>
        </p:spPr>
      </p:pic>
      <p:pic>
        <p:nvPicPr>
          <p:cNvPr id="14" name="Picture 13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210106"/>
            <a:ext cx="652054" cy="698326"/>
          </a:xfrm>
          <a:prstGeom prst="rect">
            <a:avLst/>
          </a:prstGeom>
        </p:spPr>
      </p:pic>
      <p:pic>
        <p:nvPicPr>
          <p:cNvPr id="15" name="Picture 14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5908" y="210577"/>
            <a:ext cx="652054" cy="698326"/>
          </a:xfrm>
          <a:prstGeom prst="rect">
            <a:avLst/>
          </a:prstGeom>
        </p:spPr>
      </p:pic>
      <p:pic>
        <p:nvPicPr>
          <p:cNvPr id="16" name="Picture 15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7661" y="196291"/>
            <a:ext cx="652054" cy="698326"/>
          </a:xfrm>
          <a:prstGeom prst="rect">
            <a:avLst/>
          </a:prstGeom>
        </p:spPr>
      </p:pic>
      <p:pic>
        <p:nvPicPr>
          <p:cNvPr id="17" name="Picture 16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0604" y="210106"/>
            <a:ext cx="652054" cy="698326"/>
          </a:xfrm>
          <a:prstGeom prst="rect">
            <a:avLst/>
          </a:prstGeom>
        </p:spPr>
      </p:pic>
      <p:pic>
        <p:nvPicPr>
          <p:cNvPr id="18" name="Picture 17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0208" y="210577"/>
            <a:ext cx="652054" cy="698326"/>
          </a:xfrm>
          <a:prstGeom prst="rect">
            <a:avLst/>
          </a:prstGeom>
        </p:spPr>
      </p:pic>
      <p:pic>
        <p:nvPicPr>
          <p:cNvPr id="19" name="Picture 18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1961" y="196291"/>
            <a:ext cx="652054" cy="698326"/>
          </a:xfrm>
          <a:prstGeom prst="rect">
            <a:avLst/>
          </a:prstGeom>
        </p:spPr>
      </p:pic>
      <p:pic>
        <p:nvPicPr>
          <p:cNvPr id="20" name="Picture 19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0862" y="196291"/>
            <a:ext cx="652054" cy="698326"/>
          </a:xfrm>
          <a:prstGeom prst="rect">
            <a:avLst/>
          </a:prstGeom>
        </p:spPr>
      </p:pic>
      <p:pic>
        <p:nvPicPr>
          <p:cNvPr id="22" name="Picture 21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7841" y="228600"/>
            <a:ext cx="652054" cy="698326"/>
          </a:xfrm>
          <a:prstGeom prst="rect">
            <a:avLst/>
          </a:prstGeom>
        </p:spPr>
      </p:pic>
      <p:pic>
        <p:nvPicPr>
          <p:cNvPr id="23" name="Picture 22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914400"/>
            <a:ext cx="652054" cy="698326"/>
          </a:xfrm>
          <a:prstGeom prst="rect">
            <a:avLst/>
          </a:prstGeom>
        </p:spPr>
      </p:pic>
      <p:pic>
        <p:nvPicPr>
          <p:cNvPr id="24" name="Picture 23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524000"/>
            <a:ext cx="652054" cy="698326"/>
          </a:xfrm>
          <a:prstGeom prst="rect">
            <a:avLst/>
          </a:prstGeom>
        </p:spPr>
      </p:pic>
      <p:pic>
        <p:nvPicPr>
          <p:cNvPr id="25" name="Picture 24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743200"/>
            <a:ext cx="652054" cy="698326"/>
          </a:xfrm>
          <a:prstGeom prst="rect">
            <a:avLst/>
          </a:prstGeom>
        </p:spPr>
      </p:pic>
      <p:pic>
        <p:nvPicPr>
          <p:cNvPr id="26" name="Picture 25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352800"/>
            <a:ext cx="652054" cy="698326"/>
          </a:xfrm>
          <a:prstGeom prst="rect">
            <a:avLst/>
          </a:prstGeom>
        </p:spPr>
      </p:pic>
      <p:pic>
        <p:nvPicPr>
          <p:cNvPr id="27" name="Picture 26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962400"/>
            <a:ext cx="652054" cy="698326"/>
          </a:xfrm>
          <a:prstGeom prst="rect">
            <a:avLst/>
          </a:prstGeom>
        </p:spPr>
      </p:pic>
      <p:pic>
        <p:nvPicPr>
          <p:cNvPr id="28" name="Picture 27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572000"/>
            <a:ext cx="652054" cy="698326"/>
          </a:xfrm>
          <a:prstGeom prst="rect">
            <a:avLst/>
          </a:prstGeom>
        </p:spPr>
      </p:pic>
      <p:pic>
        <p:nvPicPr>
          <p:cNvPr id="29" name="Picture 28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5257800"/>
            <a:ext cx="652054" cy="698326"/>
          </a:xfrm>
          <a:prstGeom prst="rect">
            <a:avLst/>
          </a:prstGeom>
        </p:spPr>
      </p:pic>
      <p:pic>
        <p:nvPicPr>
          <p:cNvPr id="30" name="Picture 29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5867400"/>
            <a:ext cx="652054" cy="698326"/>
          </a:xfrm>
          <a:prstGeom prst="rect">
            <a:avLst/>
          </a:prstGeom>
        </p:spPr>
      </p:pic>
      <p:pic>
        <p:nvPicPr>
          <p:cNvPr id="31" name="Picture 30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5943600"/>
            <a:ext cx="652054" cy="698326"/>
          </a:xfrm>
          <a:prstGeom prst="rect">
            <a:avLst/>
          </a:prstGeom>
        </p:spPr>
      </p:pic>
      <p:pic>
        <p:nvPicPr>
          <p:cNvPr id="32" name="Picture 31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0" y="5943600"/>
            <a:ext cx="652054" cy="698326"/>
          </a:xfrm>
          <a:prstGeom prst="rect">
            <a:avLst/>
          </a:prstGeom>
        </p:spPr>
      </p:pic>
      <p:pic>
        <p:nvPicPr>
          <p:cNvPr id="33" name="Picture 32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5943600"/>
            <a:ext cx="652054" cy="698326"/>
          </a:xfrm>
          <a:prstGeom prst="rect">
            <a:avLst/>
          </a:prstGeom>
        </p:spPr>
      </p:pic>
      <p:pic>
        <p:nvPicPr>
          <p:cNvPr id="34" name="Picture 33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5943600"/>
            <a:ext cx="652054" cy="698326"/>
          </a:xfrm>
          <a:prstGeom prst="rect">
            <a:avLst/>
          </a:prstGeom>
        </p:spPr>
      </p:pic>
      <p:pic>
        <p:nvPicPr>
          <p:cNvPr id="35" name="Picture 34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5943600"/>
            <a:ext cx="652054" cy="698326"/>
          </a:xfrm>
          <a:prstGeom prst="rect">
            <a:avLst/>
          </a:prstGeom>
        </p:spPr>
      </p:pic>
      <p:pic>
        <p:nvPicPr>
          <p:cNvPr id="36" name="Picture 35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5943600"/>
            <a:ext cx="652054" cy="698326"/>
          </a:xfrm>
          <a:prstGeom prst="rect">
            <a:avLst/>
          </a:prstGeom>
        </p:spPr>
      </p:pic>
      <p:pic>
        <p:nvPicPr>
          <p:cNvPr id="37" name="Picture 36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5943600"/>
            <a:ext cx="652054" cy="698326"/>
          </a:xfrm>
          <a:prstGeom prst="rect">
            <a:avLst/>
          </a:prstGeom>
        </p:spPr>
      </p:pic>
      <p:pic>
        <p:nvPicPr>
          <p:cNvPr id="38" name="Picture 37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5943600"/>
            <a:ext cx="652054" cy="698326"/>
          </a:xfrm>
          <a:prstGeom prst="rect">
            <a:avLst/>
          </a:prstGeom>
        </p:spPr>
      </p:pic>
      <p:pic>
        <p:nvPicPr>
          <p:cNvPr id="39" name="Picture 38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5943600"/>
            <a:ext cx="652054" cy="698326"/>
          </a:xfrm>
          <a:prstGeom prst="rect">
            <a:avLst/>
          </a:prstGeom>
        </p:spPr>
      </p:pic>
      <p:pic>
        <p:nvPicPr>
          <p:cNvPr id="40" name="Picture 39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5943600"/>
            <a:ext cx="652054" cy="698326"/>
          </a:xfrm>
          <a:prstGeom prst="rect">
            <a:avLst/>
          </a:prstGeom>
        </p:spPr>
      </p:pic>
      <p:pic>
        <p:nvPicPr>
          <p:cNvPr id="41" name="Picture 40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200" y="5943600"/>
            <a:ext cx="652054" cy="698326"/>
          </a:xfrm>
          <a:prstGeom prst="rect">
            <a:avLst/>
          </a:prstGeom>
        </p:spPr>
      </p:pic>
      <p:pic>
        <p:nvPicPr>
          <p:cNvPr id="42" name="Picture 41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67400"/>
            <a:ext cx="652054" cy="698326"/>
          </a:xfrm>
          <a:prstGeom prst="rect">
            <a:avLst/>
          </a:prstGeom>
        </p:spPr>
      </p:pic>
      <p:pic>
        <p:nvPicPr>
          <p:cNvPr id="44" name="Picture 43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5800" y="5295900"/>
            <a:ext cx="652054" cy="698326"/>
          </a:xfrm>
          <a:prstGeom prst="rect">
            <a:avLst/>
          </a:prstGeom>
        </p:spPr>
      </p:pic>
      <p:pic>
        <p:nvPicPr>
          <p:cNvPr id="45" name="Picture 44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4041" y="4724400"/>
            <a:ext cx="652054" cy="698326"/>
          </a:xfrm>
          <a:prstGeom prst="rect">
            <a:avLst/>
          </a:prstGeom>
        </p:spPr>
      </p:pic>
      <p:pic>
        <p:nvPicPr>
          <p:cNvPr id="46" name="Picture 45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4041" y="4038600"/>
            <a:ext cx="652054" cy="698326"/>
          </a:xfrm>
          <a:prstGeom prst="rect">
            <a:avLst/>
          </a:prstGeom>
        </p:spPr>
      </p:pic>
      <p:pic>
        <p:nvPicPr>
          <p:cNvPr id="48" name="Picture 47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4041" y="3505200"/>
            <a:ext cx="652054" cy="698326"/>
          </a:xfrm>
          <a:prstGeom prst="rect">
            <a:avLst/>
          </a:prstGeom>
        </p:spPr>
      </p:pic>
      <p:pic>
        <p:nvPicPr>
          <p:cNvPr id="49" name="Picture 48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4041" y="2743200"/>
            <a:ext cx="652054" cy="698326"/>
          </a:xfrm>
          <a:prstGeom prst="rect">
            <a:avLst/>
          </a:prstGeom>
        </p:spPr>
      </p:pic>
      <p:pic>
        <p:nvPicPr>
          <p:cNvPr id="50" name="Picture 49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4041" y="2057400"/>
            <a:ext cx="652054" cy="698326"/>
          </a:xfrm>
          <a:prstGeom prst="rect">
            <a:avLst/>
          </a:prstGeom>
        </p:spPr>
      </p:pic>
      <p:pic>
        <p:nvPicPr>
          <p:cNvPr id="52" name="Picture 51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4041" y="1371600"/>
            <a:ext cx="652054" cy="698326"/>
          </a:xfrm>
          <a:prstGeom prst="rect">
            <a:avLst/>
          </a:prstGeom>
        </p:spPr>
      </p:pic>
      <p:pic>
        <p:nvPicPr>
          <p:cNvPr id="53" name="Picture 52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4041" y="838200"/>
            <a:ext cx="652054" cy="698326"/>
          </a:xfrm>
          <a:prstGeom prst="rect">
            <a:avLst/>
          </a:prstGeom>
        </p:spPr>
      </p:pic>
      <p:pic>
        <p:nvPicPr>
          <p:cNvPr id="54" name="Picture 53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5943600"/>
            <a:ext cx="652054" cy="698326"/>
          </a:xfrm>
          <a:prstGeom prst="rect">
            <a:avLst/>
          </a:prstGeom>
        </p:spPr>
      </p:pic>
      <p:pic>
        <p:nvPicPr>
          <p:cNvPr id="55" name="Picture 54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133600"/>
            <a:ext cx="652054" cy="69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98913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381000" y="3200400"/>
            <a:ext cx="8458200" cy="20574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সুনাগরিকের গুনাবলি লিখ ।</a:t>
            </a:r>
            <a:endParaRPr lang="en-US" sz="7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28800" y="609600"/>
            <a:ext cx="5562600" cy="1143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কাজঃ 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76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828800"/>
            <a:ext cx="548640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165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0" y="457200"/>
            <a:ext cx="6477000" cy="1752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2895600"/>
            <a:ext cx="8534400" cy="3352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নাগরিকতা অর্জনে নিয়ম গুলো লিখ।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6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33400"/>
            <a:ext cx="3721947" cy="2362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733800"/>
            <a:ext cx="3676650" cy="256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507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249018" y="990600"/>
            <a:ext cx="6417364" cy="851452"/>
          </a:xfrm>
          <a:prstGeom prst="vertic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533400" y="3581400"/>
            <a:ext cx="7848600" cy="243840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নাগরিক ও নাগরিকতা কী?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 ও সুনাগরিকে্র পার্থক্য নির্ণয় কর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22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cal Scroll 4"/>
          <p:cNvSpPr/>
          <p:nvPr/>
        </p:nvSpPr>
        <p:spPr>
          <a:xfrm flipH="1">
            <a:off x="1091045" y="457200"/>
            <a:ext cx="6982691" cy="1143000"/>
          </a:xfrm>
          <a:prstGeom prst="vertic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 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124200"/>
            <a:ext cx="82296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জন্মস্থান নীতি ব্যাখ্যা কর</a:t>
            </a:r>
            <a:r>
              <a:rPr lang="en-US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67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981200" y="1905000"/>
            <a:ext cx="6629400" cy="1844249"/>
            <a:chOff x="1905000" y="1882348"/>
            <a:chExt cx="6629400" cy="1844249"/>
          </a:xfrm>
        </p:grpSpPr>
        <p:sp>
          <p:nvSpPr>
            <p:cNvPr id="2" name="TextBox 1"/>
            <p:cNvSpPr txBox="1"/>
            <p:nvPr/>
          </p:nvSpPr>
          <p:spPr>
            <a:xfrm>
              <a:off x="2362200" y="2895600"/>
              <a:ext cx="6172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সবাইকে</a:t>
              </a:r>
              <a:r>
                <a:rPr lang="en-US" sz="4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অসংখ্য</a:t>
              </a:r>
              <a:r>
                <a:rPr lang="en-US" sz="4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ধন্যবাদ</a:t>
              </a:r>
              <a:endPara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CFEFC"/>
                </a:clrFrom>
                <a:clrTo>
                  <a:srgbClr val="FCFE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05000" y="1882348"/>
              <a:ext cx="1428750" cy="14287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306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086566" y="228601"/>
            <a:ext cx="733585" cy="4571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38600" y="3795010"/>
            <a:ext cx="4495800" cy="203132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মোঃ শফিকুল ইসলাম সুমন </a:t>
            </a:r>
          </a:p>
          <a:p>
            <a:pPr algn="ctr"/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জলসুখা 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পি উচ্চ বিদ্যালয়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Email: sumon17june@gmail.com</a:t>
            </a:r>
            <a:endParaRPr lang="bn-BD" sz="2000" dirty="0" smtClean="0">
              <a:solidFill>
                <a:srgbClr val="0070C0"/>
              </a:solidFill>
              <a:latin typeface="Times New Roman" pitchFamily="18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3048000" y="762000"/>
            <a:ext cx="3581400" cy="1219200"/>
          </a:xfrm>
          <a:prstGeom prst="round2Diag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457200"/>
            <a:ext cx="358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708064"/>
            <a:ext cx="2819400" cy="31182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97365998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28800" y="457200"/>
            <a:ext cx="5486400" cy="1066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1828800"/>
            <a:ext cx="8534400" cy="472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শ্রেণিঃনবম</a:t>
            </a:r>
          </a:p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পৌরনীতি ও নাগরিকতা</a:t>
            </a:r>
          </a:p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অধ্যায়ঃদ্বিতীয় (নাগরিক ও  নাগরিকতা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4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৫মিনিট </a:t>
            </a:r>
          </a:p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 সংখ্যাঃ৫০জন</a:t>
            </a: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09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21548"/>
              </p:ext>
            </p:extLst>
          </p:nvPr>
        </p:nvGraphicFramePr>
        <p:xfrm>
          <a:off x="228600" y="1066800"/>
          <a:ext cx="8762999" cy="5638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4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6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1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6230"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ধাপ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কার্যক্রম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সময়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উপকরণ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589">
                <a:tc>
                  <a:txBody>
                    <a:bodyPr/>
                    <a:lstStyle/>
                    <a:p>
                      <a:pPr algn="ctr"/>
                      <a:r>
                        <a:rPr lang="bn-BD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প্রস্তুতি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bn-BD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কুশল</a:t>
                      </a:r>
                      <a:r>
                        <a:rPr lang="bn-BD" sz="20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বিনিময়+শেণি বিন্যাস  + মনো্যোগ আকর্ষণ+প্রদর্শন+পাঠ ঘোণনা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১+১+২+১</a:t>
                      </a:r>
                    </a:p>
                    <a:p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bn-BD" sz="1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মিনিট    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DC+</a:t>
                      </a:r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চক বোড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215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</a:t>
                      </a:r>
                      <a:r>
                        <a:rPr lang="bn-BD" sz="1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ফল-১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1" dirty="0" smtClean="0">
                          <a:solidFill>
                            <a:prstClr val="black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সংক্ষিপ্ত আলোচনা+প্রদর্শন</a:t>
                      </a:r>
                      <a:endParaRPr lang="en-US" sz="2000" b="1" dirty="0" smtClean="0">
                        <a:solidFill>
                          <a:prstClr val="black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 </a:t>
                      </a:r>
                      <a:r>
                        <a:rPr lang="bn-BD" sz="1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মিনিট</a:t>
                      </a:r>
                      <a:endParaRPr lang="en-US" sz="18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553">
                <a:tc>
                  <a:txBody>
                    <a:bodyPr/>
                    <a:lstStyle/>
                    <a:p>
                      <a:pPr algn="ctr"/>
                      <a:r>
                        <a:rPr lang="bn-BD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</a:t>
                      </a:r>
                      <a:r>
                        <a:rPr lang="bn-BD" sz="1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ফল-২</a:t>
                      </a:r>
                      <a:endParaRPr lang="en-US" sz="18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জোড়ায়</a:t>
                      </a:r>
                      <a:r>
                        <a:rPr lang="bn-BD" sz="20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কাজ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 </a:t>
                      </a:r>
                      <a:r>
                        <a:rPr lang="bn-BD" sz="1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মিনিট</a:t>
                      </a:r>
                      <a:endParaRPr lang="en-US" sz="18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553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</a:t>
                      </a:r>
                      <a:r>
                        <a:rPr lang="bn-BD" sz="1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ফল-৩</a:t>
                      </a:r>
                      <a:endParaRPr lang="en-US" sz="18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দলীয় কাজ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 </a:t>
                      </a:r>
                      <a:r>
                        <a:rPr lang="bn-BD" sz="1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মিনিট</a:t>
                      </a:r>
                      <a:endParaRPr lang="en-US" sz="18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DC+</a:t>
                      </a:r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চক বোড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553">
                <a:tc>
                  <a:txBody>
                    <a:bodyPr/>
                    <a:lstStyle/>
                    <a:p>
                      <a:pPr algn="ctr"/>
                      <a:r>
                        <a:rPr lang="bn-BD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মূল্যায়ন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bn-BD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সৃজনশী</a:t>
                      </a:r>
                      <a:r>
                        <a:rPr lang="bn-BD" sz="20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 প্রশ্ন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 </a:t>
                      </a:r>
                      <a:r>
                        <a:rPr lang="bn-BD" sz="1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মিনিট</a:t>
                      </a:r>
                      <a:endParaRPr lang="en-US" sz="18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DC+</a:t>
                      </a:r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চক বোড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553">
                <a:tc>
                  <a:txBody>
                    <a:bodyPr/>
                    <a:lstStyle/>
                    <a:p>
                      <a:pPr algn="ctr"/>
                      <a:r>
                        <a:rPr lang="bn-BD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বাড়ির কাজ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প্রশ্ন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 </a:t>
                      </a:r>
                      <a:r>
                        <a:rPr lang="bn-BD" sz="1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মিনিট</a:t>
                      </a:r>
                      <a:endParaRPr lang="en-US" sz="18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DC/</a:t>
                      </a:r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চক বোড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9553">
                <a:tc>
                  <a:txBody>
                    <a:bodyPr/>
                    <a:lstStyle/>
                    <a:p>
                      <a:pPr algn="ctr"/>
                      <a:r>
                        <a:rPr lang="bn-BD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সমাপ্ত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ধন্যবাদ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</a:t>
                      </a:r>
                      <a:r>
                        <a:rPr lang="bn-BD" sz="1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মিনিট</a:t>
                      </a:r>
                      <a:endParaRPr lang="en-US" sz="18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057399" y="304800"/>
            <a:ext cx="5105400" cy="609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পরিকল্পনা 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36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00200"/>
            <a:ext cx="609600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76" y="1614714"/>
            <a:ext cx="6660924" cy="37255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95400"/>
            <a:ext cx="7055879" cy="439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2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76200"/>
            <a:ext cx="8839200" cy="6629400"/>
          </a:xfrm>
          <a:prstGeom prst="fram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8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নাগরিকতা  </a:t>
            </a:r>
            <a:endParaRPr lang="en-US" sz="8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200"/>
            <a:ext cx="9144000" cy="678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457200" y="1943100"/>
            <a:ext cx="8229600" cy="2895600"/>
          </a:xfrm>
          <a:prstGeom prst="fram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4200" y="363319"/>
            <a:ext cx="2895600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ঘোষ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endParaRPr lang="bn-BD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96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71600" y="304800"/>
            <a:ext cx="6400800" cy="1219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6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304800" y="1672935"/>
            <a:ext cx="8534400" cy="1364673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শিক্ষার্থীরা......</a:t>
            </a:r>
            <a:endParaRPr lang="en-US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962400"/>
            <a:ext cx="8153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১।</a:t>
            </a:r>
            <a:r>
              <a:rPr lang="bn-BD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BD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নাগরিকতা</a:t>
            </a:r>
            <a:r>
              <a:rPr lang="bn-BD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bn-BD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BD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সুনাগরিকের গুণাবলি বর্ণনা করতে পারবে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 </a:t>
            </a:r>
            <a:r>
              <a:rPr lang="bn-BD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algn="ctr"/>
            <a:r>
              <a:rPr lang="bn-BD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নাগরিকতা </a:t>
            </a:r>
            <a:r>
              <a:rPr lang="bn-BD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অর্জনের নীতি ব্যাখ্যা করতে পারবে।</a:t>
            </a:r>
            <a:endParaRPr lang="en-US" sz="4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6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36805979"/>
              </p:ext>
            </p:extLst>
          </p:nvPr>
        </p:nvGraphicFramePr>
        <p:xfrm>
          <a:off x="228600" y="152400"/>
          <a:ext cx="88392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942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6800"/>
            <a:ext cx="8044912" cy="464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8667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179</TotalTime>
  <Words>201</Words>
  <Application>Microsoft Office PowerPoint</Application>
  <PresentationFormat>On-screen Show (4:3)</PresentationFormat>
  <Paragraphs>76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Corbel</vt:lpstr>
      <vt:lpstr>NikoshBAN</vt:lpstr>
      <vt:lpstr>Times New Roman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Rasel</cp:lastModifiedBy>
  <cp:revision>53</cp:revision>
  <dcterms:created xsi:type="dcterms:W3CDTF">2006-08-16T00:00:00Z</dcterms:created>
  <dcterms:modified xsi:type="dcterms:W3CDTF">2021-01-04T17:01:47Z</dcterms:modified>
</cp:coreProperties>
</file>