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397" r:id="rId2"/>
    <p:sldId id="398" r:id="rId3"/>
    <p:sldId id="381" r:id="rId4"/>
    <p:sldId id="382" r:id="rId5"/>
    <p:sldId id="383" r:id="rId6"/>
    <p:sldId id="385" r:id="rId7"/>
    <p:sldId id="386" r:id="rId8"/>
    <p:sldId id="387" r:id="rId9"/>
    <p:sldId id="389" r:id="rId10"/>
    <p:sldId id="390" r:id="rId11"/>
    <p:sldId id="391" r:id="rId12"/>
    <p:sldId id="392" r:id="rId13"/>
    <p:sldId id="393" r:id="rId14"/>
    <p:sldId id="3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1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8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A0F1D-AED0-465C-8170-817D9A1E9A0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03496A-2F96-46F8-BFC2-F05C65C428C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ফুল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16893D5-4CAA-400A-8FF6-71FAE7B25613}" type="parTrans" cxnId="{AD89A2AC-CFE3-4FF9-81CA-EC4DCC2E46F9}">
      <dgm:prSet/>
      <dgm:spPr/>
      <dgm:t>
        <a:bodyPr/>
        <a:lstStyle/>
        <a:p>
          <a:endParaRPr lang="en-US"/>
        </a:p>
      </dgm:t>
    </dgm:pt>
    <dgm:pt modelId="{207CE4B9-83A1-4FC6-A271-E2A4757C081A}" type="sibTrans" cxnId="{AD89A2AC-CFE3-4FF9-81CA-EC4DCC2E46F9}">
      <dgm:prSet/>
      <dgm:spPr/>
      <dgm:t>
        <a:bodyPr/>
        <a:lstStyle/>
        <a:p>
          <a:endParaRPr lang="en-US"/>
        </a:p>
      </dgm:t>
    </dgm:pt>
    <dgm:pt modelId="{E5D4F869-EF21-42E7-9DEB-EECCA02D5A1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ধান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D46CFE2-49CD-40BF-BCC2-835C4C2D0FE8}" type="parTrans" cxnId="{BA3AE308-8CFA-4AFC-B3AA-19F988FD58EC}">
      <dgm:prSet/>
      <dgm:spPr/>
      <dgm:t>
        <a:bodyPr/>
        <a:lstStyle/>
        <a:p>
          <a:endParaRPr lang="en-US"/>
        </a:p>
      </dgm:t>
    </dgm:pt>
    <dgm:pt modelId="{A3DD2EC8-2B41-4C80-BF84-7ED23499B30B}" type="sibTrans" cxnId="{BA3AE308-8CFA-4AFC-B3AA-19F988FD58EC}">
      <dgm:prSet/>
      <dgm:spPr/>
      <dgm:t>
        <a:bodyPr/>
        <a:lstStyle/>
        <a:p>
          <a:endParaRPr lang="en-US"/>
        </a:p>
      </dgm:t>
    </dgm:pt>
    <dgm:pt modelId="{BF519944-DDC5-47C4-A297-D915759A54E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জবা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B0CD67-9FC3-41FC-8D21-67B11880BCBF}" type="parTrans" cxnId="{D4828008-084F-4110-8585-9CE9E240B567}">
      <dgm:prSet/>
      <dgm:spPr/>
      <dgm:t>
        <a:bodyPr/>
        <a:lstStyle/>
        <a:p>
          <a:endParaRPr lang="en-US"/>
        </a:p>
      </dgm:t>
    </dgm:pt>
    <dgm:pt modelId="{984FC115-630C-428E-9A60-C86E1715CE28}" type="sibTrans" cxnId="{D4828008-084F-4110-8585-9CE9E240B567}">
      <dgm:prSet/>
      <dgm:spPr/>
      <dgm:t>
        <a:bodyPr/>
        <a:lstStyle/>
        <a:p>
          <a:endParaRPr lang="en-US"/>
        </a:p>
      </dgm:t>
    </dgm:pt>
    <dgm:pt modelId="{A2F6FF77-1DF4-4AC3-98FC-3BE6885D73A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শাপলা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05397AF-F98C-43F7-A72C-67490AC6E1E7}" type="parTrans" cxnId="{CBAFDF5F-8CC3-4A67-BAC7-94B5EE836DCF}">
      <dgm:prSet/>
      <dgm:spPr/>
      <dgm:t>
        <a:bodyPr/>
        <a:lstStyle/>
        <a:p>
          <a:endParaRPr lang="en-US"/>
        </a:p>
      </dgm:t>
    </dgm:pt>
    <dgm:pt modelId="{811F5DDB-D4D6-46A6-8EBF-5C1152AFD582}" type="sibTrans" cxnId="{CBAFDF5F-8CC3-4A67-BAC7-94B5EE836DCF}">
      <dgm:prSet/>
      <dgm:spPr/>
      <dgm:t>
        <a:bodyPr/>
        <a:lstStyle/>
        <a:p>
          <a:endParaRPr lang="en-US"/>
        </a:p>
      </dgm:t>
    </dgm:pt>
    <dgm:pt modelId="{E7DE0135-F2D7-449E-94FC-4545CF7A2E13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AD839EB3-3FE7-4F7B-BAAD-71BA7E091CA1}" type="parTrans" cxnId="{117E8306-8A15-4765-86E5-54B4DFD9CBCE}">
      <dgm:prSet/>
      <dgm:spPr/>
      <dgm:t>
        <a:bodyPr/>
        <a:lstStyle/>
        <a:p>
          <a:endParaRPr lang="en-US"/>
        </a:p>
      </dgm:t>
    </dgm:pt>
    <dgm:pt modelId="{2CDD8FF1-9AA6-42A9-9367-0C58096DAB84}" type="sibTrans" cxnId="{117E8306-8A15-4765-86E5-54B4DFD9CBCE}">
      <dgm:prSet/>
      <dgm:spPr/>
      <dgm:t>
        <a:bodyPr/>
        <a:lstStyle/>
        <a:p>
          <a:endParaRPr lang="en-US"/>
        </a:p>
      </dgm:t>
    </dgm:pt>
    <dgm:pt modelId="{68827D61-29C2-4CC7-98C3-36FEFDF697E8}" type="pres">
      <dgm:prSet presAssocID="{BA5A0F1D-AED0-465C-8170-817D9A1E9A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49D055-0057-4680-808C-1178985E992E}" type="pres">
      <dgm:prSet presAssocID="{EA03496A-2F96-46F8-BFC2-F05C65C428C1}" presName="centerShape" presStyleLbl="node0" presStyleIdx="0" presStyleCnt="1" custLinFactNeighborX="-11585" custLinFactNeighborY="759"/>
      <dgm:spPr/>
      <dgm:t>
        <a:bodyPr/>
        <a:lstStyle/>
        <a:p>
          <a:endParaRPr lang="en-US"/>
        </a:p>
      </dgm:t>
    </dgm:pt>
    <dgm:pt modelId="{3B4E2366-B0B9-45AF-909A-0A4A424904B5}" type="pres">
      <dgm:prSet presAssocID="{7D46CFE2-49CD-40BF-BCC2-835C4C2D0FE8}" presName="Name9" presStyleLbl="parChTrans1D2" presStyleIdx="0" presStyleCnt="4"/>
      <dgm:spPr/>
      <dgm:t>
        <a:bodyPr/>
        <a:lstStyle/>
        <a:p>
          <a:endParaRPr lang="en-US"/>
        </a:p>
      </dgm:t>
    </dgm:pt>
    <dgm:pt modelId="{52A4DCAB-5106-4FA8-9199-817F0C444454}" type="pres">
      <dgm:prSet presAssocID="{7D46CFE2-49CD-40BF-BCC2-835C4C2D0FE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A81CEEF-B32E-4019-A944-DBFC3B59EB38}" type="pres">
      <dgm:prSet presAssocID="{E5D4F869-EF21-42E7-9DEB-EECCA02D5A19}" presName="node" presStyleLbl="node1" presStyleIdx="0" presStyleCnt="4" custRadScaleRad="103334" custRadScaleInc="-3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AB627-3D5C-4E15-847B-34887778CFE8}" type="pres">
      <dgm:prSet presAssocID="{2DB0CD67-9FC3-41FC-8D21-67B11880BCBF}" presName="Name9" presStyleLbl="parChTrans1D2" presStyleIdx="1" presStyleCnt="4"/>
      <dgm:spPr/>
      <dgm:t>
        <a:bodyPr/>
        <a:lstStyle/>
        <a:p>
          <a:endParaRPr lang="en-US"/>
        </a:p>
      </dgm:t>
    </dgm:pt>
    <dgm:pt modelId="{E3AE494D-2C35-410C-BC3F-C1A6C1C7046B}" type="pres">
      <dgm:prSet presAssocID="{2DB0CD67-9FC3-41FC-8D21-67B11880BCB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06874AD-F935-489C-884A-DC66D5582AB5}" type="pres">
      <dgm:prSet presAssocID="{BF519944-DDC5-47C4-A297-D915759A54E7}" presName="node" presStyleLbl="node1" presStyleIdx="1" presStyleCnt="4" custRadScaleRad="86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1F245-F5BB-451C-BB6F-A145D2B1BF73}" type="pres">
      <dgm:prSet presAssocID="{105397AF-F98C-43F7-A72C-67490AC6E1E7}" presName="Name9" presStyleLbl="parChTrans1D2" presStyleIdx="2" presStyleCnt="4"/>
      <dgm:spPr/>
      <dgm:t>
        <a:bodyPr/>
        <a:lstStyle/>
        <a:p>
          <a:endParaRPr lang="en-US"/>
        </a:p>
      </dgm:t>
    </dgm:pt>
    <dgm:pt modelId="{F951C66B-E944-4952-B0BE-4114ABECBD6B}" type="pres">
      <dgm:prSet presAssocID="{105397AF-F98C-43F7-A72C-67490AC6E1E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940512C-A948-4298-8C84-C80748D91525}" type="pres">
      <dgm:prSet presAssocID="{A2F6FF77-1DF4-4AC3-98FC-3BE6885D73AE}" presName="node" presStyleLbl="node1" presStyleIdx="2" presStyleCnt="4" custRadScaleRad="101796" custRadScaleInc="23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30DA1-4855-4F9D-8F04-63D0B56BDD1B}" type="pres">
      <dgm:prSet presAssocID="{AD839EB3-3FE7-4F7B-BAAD-71BA7E091CA1}" presName="Name9" presStyleLbl="parChTrans1D2" presStyleIdx="3" presStyleCnt="4"/>
      <dgm:spPr/>
      <dgm:t>
        <a:bodyPr/>
        <a:lstStyle/>
        <a:p>
          <a:endParaRPr lang="en-US"/>
        </a:p>
      </dgm:t>
    </dgm:pt>
    <dgm:pt modelId="{EDDCB598-AF0F-4C4B-9F53-B9EC6C07EC21}" type="pres">
      <dgm:prSet presAssocID="{AD839EB3-3FE7-4F7B-BAAD-71BA7E091CA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0AD725C-B672-40B1-9AD3-3967532CF0EE}" type="pres">
      <dgm:prSet presAssocID="{E7DE0135-F2D7-449E-94FC-4545CF7A2E13}" presName="node" presStyleLbl="node1" presStyleIdx="3" presStyleCnt="4" custScaleX="107146" custRadScaleRad="13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89A2AC-CFE3-4FF9-81CA-EC4DCC2E46F9}" srcId="{BA5A0F1D-AED0-465C-8170-817D9A1E9A0B}" destId="{EA03496A-2F96-46F8-BFC2-F05C65C428C1}" srcOrd="0" destOrd="0" parTransId="{F16893D5-4CAA-400A-8FF6-71FAE7B25613}" sibTransId="{207CE4B9-83A1-4FC6-A271-E2A4757C081A}"/>
    <dgm:cxn modelId="{6A7860B3-ABC8-4E52-9402-13612C588264}" type="presOf" srcId="{A2F6FF77-1DF4-4AC3-98FC-3BE6885D73AE}" destId="{F940512C-A948-4298-8C84-C80748D91525}" srcOrd="0" destOrd="0" presId="urn:microsoft.com/office/officeart/2005/8/layout/radial1"/>
    <dgm:cxn modelId="{CC068520-F9DC-4097-A339-1E3683310315}" type="presOf" srcId="{E7DE0135-F2D7-449E-94FC-4545CF7A2E13}" destId="{F0AD725C-B672-40B1-9AD3-3967532CF0EE}" srcOrd="0" destOrd="0" presId="urn:microsoft.com/office/officeart/2005/8/layout/radial1"/>
    <dgm:cxn modelId="{63CAEA49-034F-4AC2-AA19-A72962F735C4}" type="presOf" srcId="{2DB0CD67-9FC3-41FC-8D21-67B11880BCBF}" destId="{E3AE494D-2C35-410C-BC3F-C1A6C1C7046B}" srcOrd="1" destOrd="0" presId="urn:microsoft.com/office/officeart/2005/8/layout/radial1"/>
    <dgm:cxn modelId="{233C23CC-EBBE-41FB-9AB5-047DD6C0C199}" type="presOf" srcId="{105397AF-F98C-43F7-A72C-67490AC6E1E7}" destId="{BB51F245-F5BB-451C-BB6F-A145D2B1BF73}" srcOrd="0" destOrd="0" presId="urn:microsoft.com/office/officeart/2005/8/layout/radial1"/>
    <dgm:cxn modelId="{E6E408E0-56E3-46E6-BF91-A192F69E7473}" type="presOf" srcId="{BA5A0F1D-AED0-465C-8170-817D9A1E9A0B}" destId="{68827D61-29C2-4CC7-98C3-36FEFDF697E8}" srcOrd="0" destOrd="0" presId="urn:microsoft.com/office/officeart/2005/8/layout/radial1"/>
    <dgm:cxn modelId="{03193805-E1D0-473C-A0AA-7EB0F2D5D960}" type="presOf" srcId="{2DB0CD67-9FC3-41FC-8D21-67B11880BCBF}" destId="{B7DAB627-3D5C-4E15-847B-34887778CFE8}" srcOrd="0" destOrd="0" presId="urn:microsoft.com/office/officeart/2005/8/layout/radial1"/>
    <dgm:cxn modelId="{CBAFDF5F-8CC3-4A67-BAC7-94B5EE836DCF}" srcId="{EA03496A-2F96-46F8-BFC2-F05C65C428C1}" destId="{A2F6FF77-1DF4-4AC3-98FC-3BE6885D73AE}" srcOrd="2" destOrd="0" parTransId="{105397AF-F98C-43F7-A72C-67490AC6E1E7}" sibTransId="{811F5DDB-D4D6-46A6-8EBF-5C1152AFD582}"/>
    <dgm:cxn modelId="{8E010F66-3E15-4128-ABB7-7FFBBAD29461}" type="presOf" srcId="{E5D4F869-EF21-42E7-9DEB-EECCA02D5A19}" destId="{6A81CEEF-B32E-4019-A944-DBFC3B59EB38}" srcOrd="0" destOrd="0" presId="urn:microsoft.com/office/officeart/2005/8/layout/radial1"/>
    <dgm:cxn modelId="{3D2DB3FD-6A15-49F6-ADC3-55845F426FCD}" type="presOf" srcId="{BF519944-DDC5-47C4-A297-D915759A54E7}" destId="{706874AD-F935-489C-884A-DC66D5582AB5}" srcOrd="0" destOrd="0" presId="urn:microsoft.com/office/officeart/2005/8/layout/radial1"/>
    <dgm:cxn modelId="{BA3AE308-8CFA-4AFC-B3AA-19F988FD58EC}" srcId="{EA03496A-2F96-46F8-BFC2-F05C65C428C1}" destId="{E5D4F869-EF21-42E7-9DEB-EECCA02D5A19}" srcOrd="0" destOrd="0" parTransId="{7D46CFE2-49CD-40BF-BCC2-835C4C2D0FE8}" sibTransId="{A3DD2EC8-2B41-4C80-BF84-7ED23499B30B}"/>
    <dgm:cxn modelId="{F0A34259-6CD5-44E1-954A-31DDA716650C}" type="presOf" srcId="{7D46CFE2-49CD-40BF-BCC2-835C4C2D0FE8}" destId="{52A4DCAB-5106-4FA8-9199-817F0C444454}" srcOrd="1" destOrd="0" presId="urn:microsoft.com/office/officeart/2005/8/layout/radial1"/>
    <dgm:cxn modelId="{0F906169-F582-4756-BFB8-57668C3E9B90}" type="presOf" srcId="{105397AF-F98C-43F7-A72C-67490AC6E1E7}" destId="{F951C66B-E944-4952-B0BE-4114ABECBD6B}" srcOrd="1" destOrd="0" presId="urn:microsoft.com/office/officeart/2005/8/layout/radial1"/>
    <dgm:cxn modelId="{117E8306-8A15-4765-86E5-54B4DFD9CBCE}" srcId="{EA03496A-2F96-46F8-BFC2-F05C65C428C1}" destId="{E7DE0135-F2D7-449E-94FC-4545CF7A2E13}" srcOrd="3" destOrd="0" parTransId="{AD839EB3-3FE7-4F7B-BAAD-71BA7E091CA1}" sibTransId="{2CDD8FF1-9AA6-42A9-9367-0C58096DAB84}"/>
    <dgm:cxn modelId="{76BFD0F2-9F0F-4D00-B02A-D3B58B5F6EFB}" type="presOf" srcId="{AD839EB3-3FE7-4F7B-BAAD-71BA7E091CA1}" destId="{EDDCB598-AF0F-4C4B-9F53-B9EC6C07EC21}" srcOrd="1" destOrd="0" presId="urn:microsoft.com/office/officeart/2005/8/layout/radial1"/>
    <dgm:cxn modelId="{47FEAA8D-1636-445B-BACF-67A4A3B32CE1}" type="presOf" srcId="{EA03496A-2F96-46F8-BFC2-F05C65C428C1}" destId="{1649D055-0057-4680-808C-1178985E992E}" srcOrd="0" destOrd="0" presId="urn:microsoft.com/office/officeart/2005/8/layout/radial1"/>
    <dgm:cxn modelId="{AACFB1BD-CCFD-4362-BBFD-BEB6F466CAB0}" type="presOf" srcId="{AD839EB3-3FE7-4F7B-BAAD-71BA7E091CA1}" destId="{41530DA1-4855-4F9D-8F04-63D0B56BDD1B}" srcOrd="0" destOrd="0" presId="urn:microsoft.com/office/officeart/2005/8/layout/radial1"/>
    <dgm:cxn modelId="{D4828008-084F-4110-8585-9CE9E240B567}" srcId="{EA03496A-2F96-46F8-BFC2-F05C65C428C1}" destId="{BF519944-DDC5-47C4-A297-D915759A54E7}" srcOrd="1" destOrd="0" parTransId="{2DB0CD67-9FC3-41FC-8D21-67B11880BCBF}" sibTransId="{984FC115-630C-428E-9A60-C86E1715CE28}"/>
    <dgm:cxn modelId="{FA4F5CE7-F8EB-4E2E-B04A-E51D93F7D126}" type="presOf" srcId="{7D46CFE2-49CD-40BF-BCC2-835C4C2D0FE8}" destId="{3B4E2366-B0B9-45AF-909A-0A4A424904B5}" srcOrd="0" destOrd="0" presId="urn:microsoft.com/office/officeart/2005/8/layout/radial1"/>
    <dgm:cxn modelId="{5215AC95-F611-4388-83C0-2D49BBAE7CF2}" type="presParOf" srcId="{68827D61-29C2-4CC7-98C3-36FEFDF697E8}" destId="{1649D055-0057-4680-808C-1178985E992E}" srcOrd="0" destOrd="0" presId="urn:microsoft.com/office/officeart/2005/8/layout/radial1"/>
    <dgm:cxn modelId="{493B9E84-EC83-4918-8BE4-297A850CF440}" type="presParOf" srcId="{68827D61-29C2-4CC7-98C3-36FEFDF697E8}" destId="{3B4E2366-B0B9-45AF-909A-0A4A424904B5}" srcOrd="1" destOrd="0" presId="urn:microsoft.com/office/officeart/2005/8/layout/radial1"/>
    <dgm:cxn modelId="{068902FB-FF21-4CFB-8B75-778E2399FF1D}" type="presParOf" srcId="{3B4E2366-B0B9-45AF-909A-0A4A424904B5}" destId="{52A4DCAB-5106-4FA8-9199-817F0C444454}" srcOrd="0" destOrd="0" presId="urn:microsoft.com/office/officeart/2005/8/layout/radial1"/>
    <dgm:cxn modelId="{6DEC72FB-C6ED-4101-931E-755A9E02879F}" type="presParOf" srcId="{68827D61-29C2-4CC7-98C3-36FEFDF697E8}" destId="{6A81CEEF-B32E-4019-A944-DBFC3B59EB38}" srcOrd="2" destOrd="0" presId="urn:microsoft.com/office/officeart/2005/8/layout/radial1"/>
    <dgm:cxn modelId="{A74101E2-1F3B-4D8A-AF64-327690B99F4D}" type="presParOf" srcId="{68827D61-29C2-4CC7-98C3-36FEFDF697E8}" destId="{B7DAB627-3D5C-4E15-847B-34887778CFE8}" srcOrd="3" destOrd="0" presId="urn:microsoft.com/office/officeart/2005/8/layout/radial1"/>
    <dgm:cxn modelId="{BAB9E590-55EB-4AD7-8A26-7C9A8E6E008F}" type="presParOf" srcId="{B7DAB627-3D5C-4E15-847B-34887778CFE8}" destId="{E3AE494D-2C35-410C-BC3F-C1A6C1C7046B}" srcOrd="0" destOrd="0" presId="urn:microsoft.com/office/officeart/2005/8/layout/radial1"/>
    <dgm:cxn modelId="{36BF009F-597A-4337-A0C3-9EE1BEB19ECB}" type="presParOf" srcId="{68827D61-29C2-4CC7-98C3-36FEFDF697E8}" destId="{706874AD-F935-489C-884A-DC66D5582AB5}" srcOrd="4" destOrd="0" presId="urn:microsoft.com/office/officeart/2005/8/layout/radial1"/>
    <dgm:cxn modelId="{6F8895AF-768F-473A-9DC2-DF155618DA89}" type="presParOf" srcId="{68827D61-29C2-4CC7-98C3-36FEFDF697E8}" destId="{BB51F245-F5BB-451C-BB6F-A145D2B1BF73}" srcOrd="5" destOrd="0" presId="urn:microsoft.com/office/officeart/2005/8/layout/radial1"/>
    <dgm:cxn modelId="{87F2A619-8ABA-4107-A7B5-95FFD55DA981}" type="presParOf" srcId="{BB51F245-F5BB-451C-BB6F-A145D2B1BF73}" destId="{F951C66B-E944-4952-B0BE-4114ABECBD6B}" srcOrd="0" destOrd="0" presId="urn:microsoft.com/office/officeart/2005/8/layout/radial1"/>
    <dgm:cxn modelId="{99F80051-1EB7-4F33-AC87-ECF995B13266}" type="presParOf" srcId="{68827D61-29C2-4CC7-98C3-36FEFDF697E8}" destId="{F940512C-A948-4298-8C84-C80748D91525}" srcOrd="6" destOrd="0" presId="urn:microsoft.com/office/officeart/2005/8/layout/radial1"/>
    <dgm:cxn modelId="{32DC326F-7BF5-4039-AE37-617A20684B40}" type="presParOf" srcId="{68827D61-29C2-4CC7-98C3-36FEFDF697E8}" destId="{41530DA1-4855-4F9D-8F04-63D0B56BDD1B}" srcOrd="7" destOrd="0" presId="urn:microsoft.com/office/officeart/2005/8/layout/radial1"/>
    <dgm:cxn modelId="{BCB58E65-3E1B-4818-90C5-638BFEE4B178}" type="presParOf" srcId="{41530DA1-4855-4F9D-8F04-63D0B56BDD1B}" destId="{EDDCB598-AF0F-4C4B-9F53-B9EC6C07EC21}" srcOrd="0" destOrd="0" presId="urn:microsoft.com/office/officeart/2005/8/layout/radial1"/>
    <dgm:cxn modelId="{353FCD01-2DF1-4E7E-8954-A5E44EB56AF0}" type="presParOf" srcId="{68827D61-29C2-4CC7-98C3-36FEFDF697E8}" destId="{F0AD725C-B672-40B1-9AD3-3967532CF0E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A0F1D-AED0-465C-8170-817D9A1E9A0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03496A-2F96-46F8-BFC2-F05C65C428C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ফুল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16893D5-4CAA-400A-8FF6-71FAE7B25613}" type="parTrans" cxnId="{AD89A2AC-CFE3-4FF9-81CA-EC4DCC2E46F9}">
      <dgm:prSet/>
      <dgm:spPr/>
      <dgm:t>
        <a:bodyPr/>
        <a:lstStyle/>
        <a:p>
          <a:endParaRPr lang="en-US"/>
        </a:p>
      </dgm:t>
    </dgm:pt>
    <dgm:pt modelId="{207CE4B9-83A1-4FC6-A271-E2A4757C081A}" type="sibTrans" cxnId="{AD89A2AC-CFE3-4FF9-81CA-EC4DCC2E46F9}">
      <dgm:prSet/>
      <dgm:spPr/>
      <dgm:t>
        <a:bodyPr/>
        <a:lstStyle/>
        <a:p>
          <a:endParaRPr lang="en-US"/>
        </a:p>
      </dgm:t>
    </dgm:pt>
    <dgm:pt modelId="{E5D4F869-EF21-42E7-9DEB-EECCA02D5A1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ধুতুরা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D46CFE2-49CD-40BF-BCC2-835C4C2D0FE8}" type="parTrans" cxnId="{BA3AE308-8CFA-4AFC-B3AA-19F988FD58EC}">
      <dgm:prSet/>
      <dgm:spPr/>
      <dgm:t>
        <a:bodyPr/>
        <a:lstStyle/>
        <a:p>
          <a:endParaRPr lang="en-US"/>
        </a:p>
      </dgm:t>
    </dgm:pt>
    <dgm:pt modelId="{A3DD2EC8-2B41-4C80-BF84-7ED23499B30B}" type="sibTrans" cxnId="{BA3AE308-8CFA-4AFC-B3AA-19F988FD58EC}">
      <dgm:prSet/>
      <dgm:spPr/>
      <dgm:t>
        <a:bodyPr/>
        <a:lstStyle/>
        <a:p>
          <a:endParaRPr lang="en-US"/>
        </a:p>
      </dgm:t>
    </dgm:pt>
    <dgm:pt modelId="{BF519944-DDC5-47C4-A297-D915759A54E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সরিষা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B0CD67-9FC3-41FC-8D21-67B11880BCBF}" type="parTrans" cxnId="{D4828008-084F-4110-8585-9CE9E240B567}">
      <dgm:prSet/>
      <dgm:spPr/>
      <dgm:t>
        <a:bodyPr/>
        <a:lstStyle/>
        <a:p>
          <a:endParaRPr lang="en-US"/>
        </a:p>
      </dgm:t>
    </dgm:pt>
    <dgm:pt modelId="{984FC115-630C-428E-9A60-C86E1715CE28}" type="sibTrans" cxnId="{D4828008-084F-4110-8585-9CE9E240B567}">
      <dgm:prSet/>
      <dgm:spPr/>
      <dgm:t>
        <a:bodyPr/>
        <a:lstStyle/>
        <a:p>
          <a:endParaRPr lang="en-US"/>
        </a:p>
      </dgm:t>
    </dgm:pt>
    <dgm:pt modelId="{A2F6FF77-1DF4-4AC3-98FC-3BE6885D73A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শিমুল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05397AF-F98C-43F7-A72C-67490AC6E1E7}" type="parTrans" cxnId="{CBAFDF5F-8CC3-4A67-BAC7-94B5EE836DCF}">
      <dgm:prSet/>
      <dgm:spPr/>
      <dgm:t>
        <a:bodyPr/>
        <a:lstStyle/>
        <a:p>
          <a:endParaRPr lang="en-US"/>
        </a:p>
      </dgm:t>
    </dgm:pt>
    <dgm:pt modelId="{811F5DDB-D4D6-46A6-8EBF-5C1152AFD582}" type="sibTrans" cxnId="{CBAFDF5F-8CC3-4A67-BAC7-94B5EE836DCF}">
      <dgm:prSet/>
      <dgm:spPr/>
      <dgm:t>
        <a:bodyPr/>
        <a:lstStyle/>
        <a:p>
          <a:endParaRPr lang="en-US"/>
        </a:p>
      </dgm:t>
    </dgm:pt>
    <dgm:pt modelId="{E7DE0135-F2D7-449E-94FC-4545CF7A2E13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AD839EB3-3FE7-4F7B-BAAD-71BA7E091CA1}" type="parTrans" cxnId="{117E8306-8A15-4765-86E5-54B4DFD9CBCE}">
      <dgm:prSet/>
      <dgm:spPr/>
      <dgm:t>
        <a:bodyPr/>
        <a:lstStyle/>
        <a:p>
          <a:endParaRPr lang="en-US"/>
        </a:p>
      </dgm:t>
    </dgm:pt>
    <dgm:pt modelId="{2CDD8FF1-9AA6-42A9-9367-0C58096DAB84}" type="sibTrans" cxnId="{117E8306-8A15-4765-86E5-54B4DFD9CBCE}">
      <dgm:prSet/>
      <dgm:spPr/>
      <dgm:t>
        <a:bodyPr/>
        <a:lstStyle/>
        <a:p>
          <a:endParaRPr lang="en-US"/>
        </a:p>
      </dgm:t>
    </dgm:pt>
    <dgm:pt modelId="{68827D61-29C2-4CC7-98C3-36FEFDF697E8}" type="pres">
      <dgm:prSet presAssocID="{BA5A0F1D-AED0-465C-8170-817D9A1E9A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49D055-0057-4680-808C-1178985E992E}" type="pres">
      <dgm:prSet presAssocID="{EA03496A-2F96-46F8-BFC2-F05C65C428C1}" presName="centerShape" presStyleLbl="node0" presStyleIdx="0" presStyleCnt="1" custLinFactNeighborX="972" custLinFactNeighborY="759"/>
      <dgm:spPr/>
      <dgm:t>
        <a:bodyPr/>
        <a:lstStyle/>
        <a:p>
          <a:endParaRPr lang="en-US"/>
        </a:p>
      </dgm:t>
    </dgm:pt>
    <dgm:pt modelId="{3B4E2366-B0B9-45AF-909A-0A4A424904B5}" type="pres">
      <dgm:prSet presAssocID="{7D46CFE2-49CD-40BF-BCC2-835C4C2D0FE8}" presName="Name9" presStyleLbl="parChTrans1D2" presStyleIdx="0" presStyleCnt="4"/>
      <dgm:spPr/>
      <dgm:t>
        <a:bodyPr/>
        <a:lstStyle/>
        <a:p>
          <a:endParaRPr lang="en-US"/>
        </a:p>
      </dgm:t>
    </dgm:pt>
    <dgm:pt modelId="{52A4DCAB-5106-4FA8-9199-817F0C444454}" type="pres">
      <dgm:prSet presAssocID="{7D46CFE2-49CD-40BF-BCC2-835C4C2D0FE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A81CEEF-B32E-4019-A944-DBFC3B59EB38}" type="pres">
      <dgm:prSet presAssocID="{E5D4F869-EF21-42E7-9DEB-EECCA02D5A19}" presName="node" presStyleLbl="node1" presStyleIdx="0" presStyleCnt="4" custRadScaleRad="101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AB627-3D5C-4E15-847B-34887778CFE8}" type="pres">
      <dgm:prSet presAssocID="{2DB0CD67-9FC3-41FC-8D21-67B11880BCBF}" presName="Name9" presStyleLbl="parChTrans1D2" presStyleIdx="1" presStyleCnt="4"/>
      <dgm:spPr/>
      <dgm:t>
        <a:bodyPr/>
        <a:lstStyle/>
        <a:p>
          <a:endParaRPr lang="en-US"/>
        </a:p>
      </dgm:t>
    </dgm:pt>
    <dgm:pt modelId="{E3AE494D-2C35-410C-BC3F-C1A6C1C7046B}" type="pres">
      <dgm:prSet presAssocID="{2DB0CD67-9FC3-41FC-8D21-67B11880BCB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06874AD-F935-489C-884A-DC66D5582AB5}" type="pres">
      <dgm:prSet presAssocID="{BF519944-DDC5-47C4-A297-D915759A54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1F245-F5BB-451C-BB6F-A145D2B1BF73}" type="pres">
      <dgm:prSet presAssocID="{105397AF-F98C-43F7-A72C-67490AC6E1E7}" presName="Name9" presStyleLbl="parChTrans1D2" presStyleIdx="2" presStyleCnt="4"/>
      <dgm:spPr/>
      <dgm:t>
        <a:bodyPr/>
        <a:lstStyle/>
        <a:p>
          <a:endParaRPr lang="en-US"/>
        </a:p>
      </dgm:t>
    </dgm:pt>
    <dgm:pt modelId="{F951C66B-E944-4952-B0BE-4114ABECBD6B}" type="pres">
      <dgm:prSet presAssocID="{105397AF-F98C-43F7-A72C-67490AC6E1E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940512C-A948-4298-8C84-C80748D91525}" type="pres">
      <dgm:prSet presAssocID="{A2F6FF77-1DF4-4AC3-98FC-3BE6885D73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30DA1-4855-4F9D-8F04-63D0B56BDD1B}" type="pres">
      <dgm:prSet presAssocID="{AD839EB3-3FE7-4F7B-BAAD-71BA7E091CA1}" presName="Name9" presStyleLbl="parChTrans1D2" presStyleIdx="3" presStyleCnt="4"/>
      <dgm:spPr/>
      <dgm:t>
        <a:bodyPr/>
        <a:lstStyle/>
        <a:p>
          <a:endParaRPr lang="en-US"/>
        </a:p>
      </dgm:t>
    </dgm:pt>
    <dgm:pt modelId="{EDDCB598-AF0F-4C4B-9F53-B9EC6C07EC21}" type="pres">
      <dgm:prSet presAssocID="{AD839EB3-3FE7-4F7B-BAAD-71BA7E091CA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0AD725C-B672-40B1-9AD3-3967532CF0EE}" type="pres">
      <dgm:prSet presAssocID="{E7DE0135-F2D7-449E-94FC-4545CF7A2E13}" presName="node" presStyleLbl="node1" presStyleIdx="3" presStyleCnt="4" custScaleX="107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89A2AC-CFE3-4FF9-81CA-EC4DCC2E46F9}" srcId="{BA5A0F1D-AED0-465C-8170-817D9A1E9A0B}" destId="{EA03496A-2F96-46F8-BFC2-F05C65C428C1}" srcOrd="0" destOrd="0" parTransId="{F16893D5-4CAA-400A-8FF6-71FAE7B25613}" sibTransId="{207CE4B9-83A1-4FC6-A271-E2A4757C081A}"/>
    <dgm:cxn modelId="{A13802AA-7E0F-4162-B258-19802D5F4B49}" type="presOf" srcId="{AD839EB3-3FE7-4F7B-BAAD-71BA7E091CA1}" destId="{41530DA1-4855-4F9D-8F04-63D0B56BDD1B}" srcOrd="0" destOrd="0" presId="urn:microsoft.com/office/officeart/2005/8/layout/radial1"/>
    <dgm:cxn modelId="{232459C0-0E1D-4FD7-B2E1-782DB6E826D0}" type="presOf" srcId="{7D46CFE2-49CD-40BF-BCC2-835C4C2D0FE8}" destId="{3B4E2366-B0B9-45AF-909A-0A4A424904B5}" srcOrd="0" destOrd="0" presId="urn:microsoft.com/office/officeart/2005/8/layout/radial1"/>
    <dgm:cxn modelId="{73ABE3E1-6398-4BFA-92F3-A41B691142BD}" type="presOf" srcId="{2DB0CD67-9FC3-41FC-8D21-67B11880BCBF}" destId="{B7DAB627-3D5C-4E15-847B-34887778CFE8}" srcOrd="0" destOrd="0" presId="urn:microsoft.com/office/officeart/2005/8/layout/radial1"/>
    <dgm:cxn modelId="{1F50B37B-847C-4C59-99C6-752325BC00F4}" type="presOf" srcId="{BF519944-DDC5-47C4-A297-D915759A54E7}" destId="{706874AD-F935-489C-884A-DC66D5582AB5}" srcOrd="0" destOrd="0" presId="urn:microsoft.com/office/officeart/2005/8/layout/radial1"/>
    <dgm:cxn modelId="{CBAFDF5F-8CC3-4A67-BAC7-94B5EE836DCF}" srcId="{EA03496A-2F96-46F8-BFC2-F05C65C428C1}" destId="{A2F6FF77-1DF4-4AC3-98FC-3BE6885D73AE}" srcOrd="2" destOrd="0" parTransId="{105397AF-F98C-43F7-A72C-67490AC6E1E7}" sibTransId="{811F5DDB-D4D6-46A6-8EBF-5C1152AFD582}"/>
    <dgm:cxn modelId="{BBFE5ACB-74DC-40F5-B830-67B9E1AAA803}" type="presOf" srcId="{E5D4F869-EF21-42E7-9DEB-EECCA02D5A19}" destId="{6A81CEEF-B32E-4019-A944-DBFC3B59EB38}" srcOrd="0" destOrd="0" presId="urn:microsoft.com/office/officeart/2005/8/layout/radial1"/>
    <dgm:cxn modelId="{BA3AE308-8CFA-4AFC-B3AA-19F988FD58EC}" srcId="{EA03496A-2F96-46F8-BFC2-F05C65C428C1}" destId="{E5D4F869-EF21-42E7-9DEB-EECCA02D5A19}" srcOrd="0" destOrd="0" parTransId="{7D46CFE2-49CD-40BF-BCC2-835C4C2D0FE8}" sibTransId="{A3DD2EC8-2B41-4C80-BF84-7ED23499B30B}"/>
    <dgm:cxn modelId="{5AE7C82E-5DE9-43DF-B441-E44492F86DFA}" type="presOf" srcId="{105397AF-F98C-43F7-A72C-67490AC6E1E7}" destId="{F951C66B-E944-4952-B0BE-4114ABECBD6B}" srcOrd="1" destOrd="0" presId="urn:microsoft.com/office/officeart/2005/8/layout/radial1"/>
    <dgm:cxn modelId="{A56C6F0F-2E55-4E32-B1B1-95044FC10269}" type="presOf" srcId="{2DB0CD67-9FC3-41FC-8D21-67B11880BCBF}" destId="{E3AE494D-2C35-410C-BC3F-C1A6C1C7046B}" srcOrd="1" destOrd="0" presId="urn:microsoft.com/office/officeart/2005/8/layout/radial1"/>
    <dgm:cxn modelId="{5529BF40-3C77-4F80-84EF-E39C7FA2C210}" type="presOf" srcId="{BA5A0F1D-AED0-465C-8170-817D9A1E9A0B}" destId="{68827D61-29C2-4CC7-98C3-36FEFDF697E8}" srcOrd="0" destOrd="0" presId="urn:microsoft.com/office/officeart/2005/8/layout/radial1"/>
    <dgm:cxn modelId="{117E8306-8A15-4765-86E5-54B4DFD9CBCE}" srcId="{EA03496A-2F96-46F8-BFC2-F05C65C428C1}" destId="{E7DE0135-F2D7-449E-94FC-4545CF7A2E13}" srcOrd="3" destOrd="0" parTransId="{AD839EB3-3FE7-4F7B-BAAD-71BA7E091CA1}" sibTransId="{2CDD8FF1-9AA6-42A9-9367-0C58096DAB84}"/>
    <dgm:cxn modelId="{EF07FBB2-FF8A-4983-979D-08EA62E8DAB6}" type="presOf" srcId="{7D46CFE2-49CD-40BF-BCC2-835C4C2D0FE8}" destId="{52A4DCAB-5106-4FA8-9199-817F0C444454}" srcOrd="1" destOrd="0" presId="urn:microsoft.com/office/officeart/2005/8/layout/radial1"/>
    <dgm:cxn modelId="{5DB92F30-F26B-459D-AA01-551FE7D959EB}" type="presOf" srcId="{AD839EB3-3FE7-4F7B-BAAD-71BA7E091CA1}" destId="{EDDCB598-AF0F-4C4B-9F53-B9EC6C07EC21}" srcOrd="1" destOrd="0" presId="urn:microsoft.com/office/officeart/2005/8/layout/radial1"/>
    <dgm:cxn modelId="{C5FF1726-6A08-4556-8B7C-D48D63891B53}" type="presOf" srcId="{A2F6FF77-1DF4-4AC3-98FC-3BE6885D73AE}" destId="{F940512C-A948-4298-8C84-C80748D91525}" srcOrd="0" destOrd="0" presId="urn:microsoft.com/office/officeart/2005/8/layout/radial1"/>
    <dgm:cxn modelId="{7ABB522B-EFCE-414E-939D-A80098153FEC}" type="presOf" srcId="{E7DE0135-F2D7-449E-94FC-4545CF7A2E13}" destId="{F0AD725C-B672-40B1-9AD3-3967532CF0EE}" srcOrd="0" destOrd="0" presId="urn:microsoft.com/office/officeart/2005/8/layout/radial1"/>
    <dgm:cxn modelId="{D4828008-084F-4110-8585-9CE9E240B567}" srcId="{EA03496A-2F96-46F8-BFC2-F05C65C428C1}" destId="{BF519944-DDC5-47C4-A297-D915759A54E7}" srcOrd="1" destOrd="0" parTransId="{2DB0CD67-9FC3-41FC-8D21-67B11880BCBF}" sibTransId="{984FC115-630C-428E-9A60-C86E1715CE28}"/>
    <dgm:cxn modelId="{4B78F5B1-AA68-408A-B821-D312915B2B62}" type="presOf" srcId="{105397AF-F98C-43F7-A72C-67490AC6E1E7}" destId="{BB51F245-F5BB-451C-BB6F-A145D2B1BF73}" srcOrd="0" destOrd="0" presId="urn:microsoft.com/office/officeart/2005/8/layout/radial1"/>
    <dgm:cxn modelId="{3B520415-F340-46DA-8DE4-9AA19759F6C5}" type="presOf" srcId="{EA03496A-2F96-46F8-BFC2-F05C65C428C1}" destId="{1649D055-0057-4680-808C-1178985E992E}" srcOrd="0" destOrd="0" presId="urn:microsoft.com/office/officeart/2005/8/layout/radial1"/>
    <dgm:cxn modelId="{73813897-E1B0-463B-A2CD-B657E1BD829E}" type="presParOf" srcId="{68827D61-29C2-4CC7-98C3-36FEFDF697E8}" destId="{1649D055-0057-4680-808C-1178985E992E}" srcOrd="0" destOrd="0" presId="urn:microsoft.com/office/officeart/2005/8/layout/radial1"/>
    <dgm:cxn modelId="{BC63C25D-73B6-4DAB-8213-2C2117D6A140}" type="presParOf" srcId="{68827D61-29C2-4CC7-98C3-36FEFDF697E8}" destId="{3B4E2366-B0B9-45AF-909A-0A4A424904B5}" srcOrd="1" destOrd="0" presId="urn:microsoft.com/office/officeart/2005/8/layout/radial1"/>
    <dgm:cxn modelId="{716FD4A4-F3FE-4D85-9826-89AD5AC8A7C7}" type="presParOf" srcId="{3B4E2366-B0B9-45AF-909A-0A4A424904B5}" destId="{52A4DCAB-5106-4FA8-9199-817F0C444454}" srcOrd="0" destOrd="0" presId="urn:microsoft.com/office/officeart/2005/8/layout/radial1"/>
    <dgm:cxn modelId="{E1D4B7E4-773D-4CD3-81D6-F7AD2199D4D4}" type="presParOf" srcId="{68827D61-29C2-4CC7-98C3-36FEFDF697E8}" destId="{6A81CEEF-B32E-4019-A944-DBFC3B59EB38}" srcOrd="2" destOrd="0" presId="urn:microsoft.com/office/officeart/2005/8/layout/radial1"/>
    <dgm:cxn modelId="{C7829BB7-C805-4F47-BA61-C1690DD03BBD}" type="presParOf" srcId="{68827D61-29C2-4CC7-98C3-36FEFDF697E8}" destId="{B7DAB627-3D5C-4E15-847B-34887778CFE8}" srcOrd="3" destOrd="0" presId="urn:microsoft.com/office/officeart/2005/8/layout/radial1"/>
    <dgm:cxn modelId="{27D4264C-E97D-4017-A6B2-09B8E7C735C0}" type="presParOf" srcId="{B7DAB627-3D5C-4E15-847B-34887778CFE8}" destId="{E3AE494D-2C35-410C-BC3F-C1A6C1C7046B}" srcOrd="0" destOrd="0" presId="urn:microsoft.com/office/officeart/2005/8/layout/radial1"/>
    <dgm:cxn modelId="{6CCE0C5D-3BC2-4725-AB08-45444AFEBB88}" type="presParOf" srcId="{68827D61-29C2-4CC7-98C3-36FEFDF697E8}" destId="{706874AD-F935-489C-884A-DC66D5582AB5}" srcOrd="4" destOrd="0" presId="urn:microsoft.com/office/officeart/2005/8/layout/radial1"/>
    <dgm:cxn modelId="{F1772D29-4F68-405A-9BF1-D124E3C41ECF}" type="presParOf" srcId="{68827D61-29C2-4CC7-98C3-36FEFDF697E8}" destId="{BB51F245-F5BB-451C-BB6F-A145D2B1BF73}" srcOrd="5" destOrd="0" presId="urn:microsoft.com/office/officeart/2005/8/layout/radial1"/>
    <dgm:cxn modelId="{3C57B644-6D25-488D-A88D-4B39ECBD6198}" type="presParOf" srcId="{BB51F245-F5BB-451C-BB6F-A145D2B1BF73}" destId="{F951C66B-E944-4952-B0BE-4114ABECBD6B}" srcOrd="0" destOrd="0" presId="urn:microsoft.com/office/officeart/2005/8/layout/radial1"/>
    <dgm:cxn modelId="{D29E8D7C-B70F-462D-B166-564D9D308594}" type="presParOf" srcId="{68827D61-29C2-4CC7-98C3-36FEFDF697E8}" destId="{F940512C-A948-4298-8C84-C80748D91525}" srcOrd="6" destOrd="0" presId="urn:microsoft.com/office/officeart/2005/8/layout/radial1"/>
    <dgm:cxn modelId="{EDE6088A-C663-4373-B701-5E073B710632}" type="presParOf" srcId="{68827D61-29C2-4CC7-98C3-36FEFDF697E8}" destId="{41530DA1-4855-4F9D-8F04-63D0B56BDD1B}" srcOrd="7" destOrd="0" presId="urn:microsoft.com/office/officeart/2005/8/layout/radial1"/>
    <dgm:cxn modelId="{EF7DEF0E-56DA-404D-9C68-3A89EED609C2}" type="presParOf" srcId="{41530DA1-4855-4F9D-8F04-63D0B56BDD1B}" destId="{EDDCB598-AF0F-4C4B-9F53-B9EC6C07EC21}" srcOrd="0" destOrd="0" presId="urn:microsoft.com/office/officeart/2005/8/layout/radial1"/>
    <dgm:cxn modelId="{9ABBDAAE-1227-4989-B1CC-A4E482A994FF}" type="presParOf" srcId="{68827D61-29C2-4CC7-98C3-36FEFDF697E8}" destId="{F0AD725C-B672-40B1-9AD3-3967532CF0E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9D055-0057-4680-808C-1178985E992E}">
      <dsp:nvSpPr>
        <dsp:cNvPr id="0" name=""/>
        <dsp:cNvSpPr/>
      </dsp:nvSpPr>
      <dsp:spPr>
        <a:xfrm>
          <a:off x="1822150" y="1472120"/>
          <a:ext cx="1112908" cy="111290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ফুল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1985132" y="1635102"/>
        <a:ext cx="786944" cy="786944"/>
      </dsp:txXfrm>
    </dsp:sp>
    <dsp:sp modelId="{3B4E2366-B0B9-45AF-909A-0A4A424904B5}">
      <dsp:nvSpPr>
        <dsp:cNvPr id="0" name=""/>
        <dsp:cNvSpPr/>
      </dsp:nvSpPr>
      <dsp:spPr>
        <a:xfrm rot="16103268">
          <a:off x="2179278" y="1275177"/>
          <a:ext cx="357289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357289" y="18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48990" y="1284834"/>
        <a:ext cx="17864" cy="17864"/>
      </dsp:txXfrm>
    </dsp:sp>
    <dsp:sp modelId="{6A81CEEF-B32E-4019-A944-DBFC3B59EB38}">
      <dsp:nvSpPr>
        <dsp:cNvPr id="0" name=""/>
        <dsp:cNvSpPr/>
      </dsp:nvSpPr>
      <dsp:spPr>
        <a:xfrm>
          <a:off x="1780787" y="2504"/>
          <a:ext cx="1112908" cy="111290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ধান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1943769" y="165486"/>
        <a:ext cx="786944" cy="786944"/>
      </dsp:txXfrm>
    </dsp:sp>
    <dsp:sp modelId="{B7DAB627-3D5C-4E15-847B-34887778CFE8}">
      <dsp:nvSpPr>
        <dsp:cNvPr id="0" name=""/>
        <dsp:cNvSpPr/>
      </dsp:nvSpPr>
      <dsp:spPr>
        <a:xfrm rot="21552271">
          <a:off x="2934982" y="1998998"/>
          <a:ext cx="469911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469911" y="18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58190" y="2005839"/>
        <a:ext cx="23495" cy="23495"/>
      </dsp:txXfrm>
    </dsp:sp>
    <dsp:sp modelId="{706874AD-F935-489C-884A-DC66D5582AB5}">
      <dsp:nvSpPr>
        <dsp:cNvPr id="0" name=""/>
        <dsp:cNvSpPr/>
      </dsp:nvSpPr>
      <dsp:spPr>
        <a:xfrm>
          <a:off x="3404817" y="1450145"/>
          <a:ext cx="1112908" cy="111290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জবা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3567799" y="1613127"/>
        <a:ext cx="786944" cy="786944"/>
      </dsp:txXfrm>
    </dsp:sp>
    <dsp:sp modelId="{BB51F245-F5BB-451C-BB6F-A145D2B1BF73}">
      <dsp:nvSpPr>
        <dsp:cNvPr id="0" name=""/>
        <dsp:cNvSpPr/>
      </dsp:nvSpPr>
      <dsp:spPr>
        <a:xfrm rot="5255812">
          <a:off x="2251529" y="2722801"/>
          <a:ext cx="313978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313978" y="18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00669" y="2733541"/>
        <a:ext cx="15698" cy="15698"/>
      </dsp:txXfrm>
    </dsp:sp>
    <dsp:sp modelId="{F940512C-A948-4298-8C84-C80748D91525}">
      <dsp:nvSpPr>
        <dsp:cNvPr id="0" name=""/>
        <dsp:cNvSpPr/>
      </dsp:nvSpPr>
      <dsp:spPr>
        <a:xfrm>
          <a:off x="1881980" y="2897752"/>
          <a:ext cx="1112908" cy="111290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শাপলা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2044962" y="3060734"/>
        <a:ext cx="786944" cy="786944"/>
      </dsp:txXfrm>
    </dsp:sp>
    <dsp:sp modelId="{41530DA1-4855-4F9D-8F04-63D0B56BDD1B}">
      <dsp:nvSpPr>
        <dsp:cNvPr id="0" name=""/>
        <dsp:cNvSpPr/>
      </dsp:nvSpPr>
      <dsp:spPr>
        <a:xfrm rot="10846469">
          <a:off x="1349150" y="1999267"/>
          <a:ext cx="473072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473072" y="18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573859" y="2006029"/>
        <a:ext cx="23653" cy="23653"/>
      </dsp:txXfrm>
    </dsp:sp>
    <dsp:sp modelId="{F0AD725C-B672-40B1-9AD3-3967532CF0EE}">
      <dsp:nvSpPr>
        <dsp:cNvPr id="0" name=""/>
        <dsp:cNvSpPr/>
      </dsp:nvSpPr>
      <dsp:spPr>
        <a:xfrm>
          <a:off x="156797" y="1450145"/>
          <a:ext cx="1192436" cy="111290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31425" y="1613127"/>
        <a:ext cx="843180" cy="786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9D055-0057-4680-808C-1178985E992E}">
      <dsp:nvSpPr>
        <dsp:cNvPr id="0" name=""/>
        <dsp:cNvSpPr/>
      </dsp:nvSpPr>
      <dsp:spPr>
        <a:xfrm>
          <a:off x="1600193" y="1447810"/>
          <a:ext cx="1084233" cy="108423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ফুল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758975" y="1606592"/>
        <a:ext cx="766669" cy="766669"/>
      </dsp:txXfrm>
    </dsp:sp>
    <dsp:sp modelId="{3B4E2366-B0B9-45AF-909A-0A4A424904B5}">
      <dsp:nvSpPr>
        <dsp:cNvPr id="0" name=""/>
        <dsp:cNvSpPr/>
      </dsp:nvSpPr>
      <dsp:spPr>
        <a:xfrm rot="16134852">
          <a:off x="1946671" y="1242738"/>
          <a:ext cx="363837" cy="46566"/>
        </a:xfrm>
        <a:custGeom>
          <a:avLst/>
          <a:gdLst/>
          <a:ahLst/>
          <a:cxnLst/>
          <a:rect l="0" t="0" r="0" b="0"/>
          <a:pathLst>
            <a:path>
              <a:moveTo>
                <a:pt x="0" y="23283"/>
              </a:moveTo>
              <a:lnTo>
                <a:pt x="363837" y="232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19494" y="1256925"/>
        <a:ext cx="18191" cy="18191"/>
      </dsp:txXfrm>
    </dsp:sp>
    <dsp:sp modelId="{6A81CEEF-B32E-4019-A944-DBFC3B59EB38}">
      <dsp:nvSpPr>
        <dsp:cNvPr id="0" name=""/>
        <dsp:cNvSpPr/>
      </dsp:nvSpPr>
      <dsp:spPr>
        <a:xfrm>
          <a:off x="1572753" y="0"/>
          <a:ext cx="1084233" cy="108423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ধুতুরা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1731535" y="158782"/>
        <a:ext cx="766669" cy="766669"/>
      </dsp:txXfrm>
    </dsp:sp>
    <dsp:sp modelId="{B7DAB627-3D5C-4E15-847B-34887778CFE8}">
      <dsp:nvSpPr>
        <dsp:cNvPr id="0" name=""/>
        <dsp:cNvSpPr/>
      </dsp:nvSpPr>
      <dsp:spPr>
        <a:xfrm rot="21546785">
          <a:off x="2684343" y="1955930"/>
          <a:ext cx="300026" cy="46566"/>
        </a:xfrm>
        <a:custGeom>
          <a:avLst/>
          <a:gdLst/>
          <a:ahLst/>
          <a:cxnLst/>
          <a:rect l="0" t="0" r="0" b="0"/>
          <a:pathLst>
            <a:path>
              <a:moveTo>
                <a:pt x="0" y="23283"/>
              </a:moveTo>
              <a:lnTo>
                <a:pt x="300026" y="232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26856" y="1971712"/>
        <a:ext cx="15001" cy="15001"/>
      </dsp:txXfrm>
    </dsp:sp>
    <dsp:sp modelId="{706874AD-F935-489C-884A-DC66D5582AB5}">
      <dsp:nvSpPr>
        <dsp:cNvPr id="0" name=""/>
        <dsp:cNvSpPr/>
      </dsp:nvSpPr>
      <dsp:spPr>
        <a:xfrm>
          <a:off x="2984287" y="1426383"/>
          <a:ext cx="1084233" cy="108423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সরিষা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3143069" y="1585165"/>
        <a:ext cx="766669" cy="766669"/>
      </dsp:txXfrm>
    </dsp:sp>
    <dsp:sp modelId="{BB51F245-F5BB-451C-BB6F-A145D2B1BF73}">
      <dsp:nvSpPr>
        <dsp:cNvPr id="0" name=""/>
        <dsp:cNvSpPr/>
      </dsp:nvSpPr>
      <dsp:spPr>
        <a:xfrm rot="5467851">
          <a:off x="1975517" y="2661697"/>
          <a:ext cx="306144" cy="46566"/>
        </a:xfrm>
        <a:custGeom>
          <a:avLst/>
          <a:gdLst/>
          <a:ahLst/>
          <a:cxnLst/>
          <a:rect l="0" t="0" r="0" b="0"/>
          <a:pathLst>
            <a:path>
              <a:moveTo>
                <a:pt x="0" y="23283"/>
              </a:moveTo>
              <a:lnTo>
                <a:pt x="306144" y="232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20936" y="2677326"/>
        <a:ext cx="15307" cy="15307"/>
      </dsp:txXfrm>
    </dsp:sp>
    <dsp:sp modelId="{F940512C-A948-4298-8C84-C80748D91525}">
      <dsp:nvSpPr>
        <dsp:cNvPr id="0" name=""/>
        <dsp:cNvSpPr/>
      </dsp:nvSpPr>
      <dsp:spPr>
        <a:xfrm>
          <a:off x="1572753" y="2837917"/>
          <a:ext cx="1084233" cy="108423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শিমুল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1731535" y="2996699"/>
        <a:ext cx="766669" cy="766669"/>
      </dsp:txXfrm>
    </dsp:sp>
    <dsp:sp modelId="{41530DA1-4855-4F9D-8F04-63D0B56BDD1B}">
      <dsp:nvSpPr>
        <dsp:cNvPr id="0" name=""/>
        <dsp:cNvSpPr/>
      </dsp:nvSpPr>
      <dsp:spPr>
        <a:xfrm rot="10851186">
          <a:off x="1284100" y="1956218"/>
          <a:ext cx="316170" cy="46566"/>
        </a:xfrm>
        <a:custGeom>
          <a:avLst/>
          <a:gdLst/>
          <a:ahLst/>
          <a:cxnLst/>
          <a:rect l="0" t="0" r="0" b="0"/>
          <a:pathLst>
            <a:path>
              <a:moveTo>
                <a:pt x="0" y="23283"/>
              </a:moveTo>
              <a:lnTo>
                <a:pt x="316170" y="232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434281" y="1971597"/>
        <a:ext cx="15808" cy="15808"/>
      </dsp:txXfrm>
    </dsp:sp>
    <dsp:sp modelId="{F0AD725C-B672-40B1-9AD3-3967532CF0EE}">
      <dsp:nvSpPr>
        <dsp:cNvPr id="0" name=""/>
        <dsp:cNvSpPr/>
      </dsp:nvSpPr>
      <dsp:spPr>
        <a:xfrm>
          <a:off x="122479" y="1426383"/>
          <a:ext cx="1161712" cy="108423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292608" y="1585165"/>
        <a:ext cx="821454" cy="766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1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D1186-3DF5-4F66-8740-C1C34F729A7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72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73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C2681-D37D-49D6-93B7-C2E0466E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C2681-D37D-49D6-93B7-C2E0466E337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87" y="1752600"/>
            <a:ext cx="6248400" cy="4686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9837" y="533400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/>
              </a:rPr>
              <a:t>স্বাগতম</a:t>
            </a:r>
            <a:endParaRPr lang="en-US" sz="5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437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6962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কর্মপত্র-১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9430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70030"/>
              </p:ext>
            </p:extLst>
          </p:nvPr>
        </p:nvGraphicFramePr>
        <p:xfrm>
          <a:off x="914400" y="1981200"/>
          <a:ext cx="7620000" cy="4546988"/>
        </p:xfrm>
        <a:graphic>
          <a:graphicData uri="http://schemas.openxmlformats.org/drawingml/2006/table">
            <a:tbl>
              <a:tblPr firstRow="1" bandRow="1"/>
              <a:tblGrid>
                <a:gridCol w="4038600"/>
                <a:gridCol w="3581400"/>
              </a:tblGrid>
              <a:tr h="81399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ফুল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পরাগায়নের</a:t>
                      </a:r>
                      <a:r>
                        <a:rPr lang="bn-BD" baseline="0" dirty="0" smtClean="0"/>
                        <a:t> মাধ্যম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8505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ধান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বায়ু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6987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জবা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পতঙ্গ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6987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শাপলা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পানি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6987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সরিষা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পতঙ্গ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6987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শিমুল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প্রাণী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344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14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6875"/>
          </a:bodyPr>
          <a:lstStyle/>
          <a:p>
            <a:pPr marL="0" indent="0" algn="ctr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 </a:t>
            </a:r>
            <a:endParaRPr lang="bn-BD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marL="0" indent="0">
              <a:buNone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পতঙ্গ পরাগী বৈশিষ্ট গুলো লিখ ।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 উল্লেখিত চিত্রটির আলোকে পরাগায়ন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 বর্ণনা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বাড়ির কাজ</a:t>
            </a:r>
            <a:endParaRPr lang="en-US" dirty="0"/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81940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 তোমার বাড়ির আশেপাশে বিভিন্ন উদ্ভিদের</a:t>
            </a:r>
          </a:p>
          <a:p>
            <a:pPr marL="0" indent="0">
              <a:buNone/>
            </a:pPr>
            <a:r>
              <a:rPr lang="bn-BD" dirty="0" smtClean="0"/>
              <a:t>ফুল  সংগ্রহ করে কি ধরণের পরাগায়ন ঘটে</a:t>
            </a:r>
          </a:p>
          <a:p>
            <a:pPr marL="0" indent="0">
              <a:buNone/>
            </a:pPr>
            <a:r>
              <a:rPr lang="bn-BD" dirty="0" smtClean="0"/>
              <a:t>তার চার্ট তৈরি </a:t>
            </a:r>
            <a:r>
              <a:rPr lang="bn-BD" dirty="0" smtClean="0"/>
              <a:t>কর।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4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4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4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4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4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4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486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486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486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86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86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  <p:bldP spid="1048623" grpId="0" build="p" animBg="1"/>
      <p:bldP spid="1048623" grpI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407727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6263" y="22860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/>
              </a:rPr>
              <a:t>ধন্যবাদ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2242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838200"/>
            <a:ext cx="8527299" cy="5295900"/>
            <a:chOff x="457200" y="907942"/>
            <a:chExt cx="8527299" cy="5295900"/>
          </a:xfrm>
        </p:grpSpPr>
        <p:sp>
          <p:nvSpPr>
            <p:cNvPr id="16" name="Rounded Rectangle 15"/>
            <p:cNvSpPr/>
            <p:nvPr/>
          </p:nvSpPr>
          <p:spPr>
            <a:xfrm>
              <a:off x="457200" y="3574942"/>
              <a:ext cx="3810000" cy="26289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রোকসানা</a:t>
              </a:r>
              <a:r>
                <a:rPr lang="en-US" sz="2800" dirty="0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আক্তার</a:t>
              </a:r>
              <a:endParaRPr lang="bn-BD" sz="2800" dirty="0" smtClean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সহকার</a:t>
              </a:r>
              <a:r>
                <a:rPr lang="bn-BD" sz="2000" dirty="0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ী</a:t>
              </a:r>
              <a:r>
                <a:rPr lang="en-US" sz="2000" dirty="0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ফ্লাওয়ার্স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কেজি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হাই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মৌলভীবাজার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486400" y="3574942"/>
              <a:ext cx="3498099" cy="259725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দশম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জীববিজ্ঞান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একাদশ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68449" y="1669942"/>
              <a:ext cx="2667000" cy="76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prstTxWarp prst="textDoubleWave1">
                <a:avLst/>
              </a:prstTxWarp>
            </a:bodyPr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367" y="907942"/>
              <a:ext cx="2406316" cy="228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589681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28600"/>
            <a:ext cx="8839200" cy="6261100"/>
          </a:xfrm>
          <a:prstGeom prst="rect">
            <a:avLst/>
          </a:prstGeom>
          <a:noFill/>
        </p:spPr>
      </p:pic>
      <p:sp>
        <p:nvSpPr>
          <p:cNvPr id="1048601" name="TextBox 3"/>
          <p:cNvSpPr txBox="1"/>
          <p:nvPr/>
        </p:nvSpPr>
        <p:spPr>
          <a:xfrm>
            <a:off x="2133600" y="4419600"/>
            <a:ext cx="4343400" cy="35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48602" name="TextBox 4"/>
          <p:cNvSpPr txBox="1"/>
          <p:nvPr/>
        </p:nvSpPr>
        <p:spPr>
          <a:xfrm>
            <a:off x="609600" y="3581400"/>
            <a:ext cx="233679" cy="358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3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bn-BD" sz="7000" dirty="0" smtClean="0"/>
          </a:p>
          <a:p>
            <a:pPr marL="0" indent="0" algn="ctr">
              <a:buNone/>
            </a:pPr>
            <a:endParaRPr lang="en-GB" altLang="en-US" sz="7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GB" altLang="en-US" sz="70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altLang="en-US" sz="7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09800"/>
            <a:ext cx="60960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1485900" y="1371600"/>
            <a:ext cx="6248400" cy="1295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xfrm>
            <a:off x="1406857" y="4191000"/>
            <a:ext cx="6477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8" indent="0">
              <a:buNone/>
            </a:pPr>
            <a:r>
              <a:rPr lang="bn-BD" sz="3200" dirty="0" smtClean="0">
                <a:solidFill>
                  <a:schemeClr val="bg1"/>
                </a:solidFill>
              </a:rPr>
              <a:t>(</a:t>
            </a:r>
            <a:r>
              <a:rPr lang="bn-BD" sz="3200" dirty="0" smtClean="0">
                <a:solidFill>
                  <a:schemeClr val="bg1"/>
                </a:solidFill>
              </a:rPr>
              <a:t>২) পরাগায়ন কত প্রকার ও কি কি 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48610" name="Rectangle 3"/>
          <p:cNvSpPr/>
          <p:nvPr/>
        </p:nvSpPr>
        <p:spPr>
          <a:xfrm>
            <a:off x="1371600" y="3266528"/>
            <a:ext cx="6477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8">
              <a:spcBef>
                <a:spcPct val="20000"/>
              </a:spcBef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১।পরাগায়নের মাধ্যম গুলোর নাম লিখ । 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0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0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6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6002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কর্মপত্র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762999" cy="4644788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১।পরাগায়নের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–বায়ু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পানি,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ঙ্গ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,পাখি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বাদুড়,শামুক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ইত্যাদি ।    </a:t>
            </a:r>
          </a:p>
          <a:p>
            <a:pPr marL="0" indent="0" algn="ctr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      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২। পরাগায়ন দুই প্রকার- যথা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(ক) স্ব-পরাগায়ন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(খ) পর-পরাগায়ন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2107476" y="5105400"/>
            <a:ext cx="5486400" cy="990600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পরাগায়ণ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94305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202115"/>
              </p:ext>
            </p:extLst>
          </p:nvPr>
        </p:nvGraphicFramePr>
        <p:xfrm>
          <a:off x="76200" y="1339733"/>
          <a:ext cx="5388265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614" name="TextBox 4"/>
          <p:cNvSpPr txBox="1"/>
          <p:nvPr/>
        </p:nvSpPr>
        <p:spPr>
          <a:xfrm>
            <a:off x="5029200" y="3736075"/>
            <a:ext cx="117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কুমরা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9430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705454"/>
              </p:ext>
            </p:extLst>
          </p:nvPr>
        </p:nvGraphicFramePr>
        <p:xfrm>
          <a:off x="4876800" y="1257824"/>
          <a:ext cx="41910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48615" name="TextBox 6"/>
          <p:cNvSpPr txBox="1"/>
          <p:nvPr/>
        </p:nvSpPr>
        <p:spPr>
          <a:xfrm>
            <a:off x="478077" y="3048000"/>
            <a:ext cx="117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কুমরা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6" name="TextBox 8"/>
          <p:cNvSpPr txBox="1"/>
          <p:nvPr/>
        </p:nvSpPr>
        <p:spPr>
          <a:xfrm>
            <a:off x="5213931" y="3048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পেপে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295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495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 smtClean="0"/>
              <a:t>    </a:t>
            </a:r>
          </a:p>
          <a:p>
            <a:pPr marL="0" indent="0">
              <a:buNone/>
            </a:pPr>
            <a:r>
              <a:rPr lang="bn-BD" dirty="0" smtClean="0"/>
              <a:t>১। </a:t>
            </a:r>
            <a:r>
              <a:rPr lang="bn-BD" sz="2800" dirty="0" smtClean="0"/>
              <a:t>ধান,জবাফুল ,</a:t>
            </a:r>
            <a:r>
              <a:rPr lang="bn-BD" sz="2800" dirty="0" smtClean="0"/>
              <a:t>শা</a:t>
            </a:r>
            <a:r>
              <a:rPr lang="en-US" sz="2800" dirty="0" smtClean="0"/>
              <a:t>প</a:t>
            </a:r>
            <a:r>
              <a:rPr lang="bn-BD" sz="2800" dirty="0" smtClean="0"/>
              <a:t>লা,কুমড়া </a:t>
            </a:r>
            <a:r>
              <a:rPr lang="bn-BD" sz="2800" dirty="0" smtClean="0"/>
              <a:t>ফুলে </a:t>
            </a:r>
            <a:r>
              <a:rPr lang="bn-BD" sz="2800" dirty="0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ধরণের</a:t>
            </a:r>
            <a:r>
              <a:rPr lang="en-US" sz="2800" dirty="0" smtClean="0"/>
              <a:t> </a:t>
            </a:r>
            <a:r>
              <a:rPr lang="bn-BD" sz="2800" dirty="0" smtClean="0"/>
              <a:t> মাধ্যমে পরাগায়ন ঘটে</a:t>
            </a:r>
            <a:r>
              <a:rPr lang="en-US" sz="2800" dirty="0" smtClean="0"/>
              <a:t>?</a:t>
            </a:r>
            <a:endParaRPr lang="bn-BD" sz="2800" dirty="0" smtClean="0"/>
          </a:p>
          <a:p>
            <a:pPr marL="0" indent="0">
              <a:buNone/>
            </a:pPr>
            <a:r>
              <a:rPr lang="bn-BD" sz="2800" dirty="0" smtClean="0"/>
              <a:t>   </a:t>
            </a:r>
          </a:p>
          <a:p>
            <a:pPr marL="0" indent="0">
              <a:buNone/>
            </a:pPr>
            <a:r>
              <a:rPr lang="bn-BD" dirty="0" smtClean="0"/>
              <a:t>২। </a:t>
            </a:r>
            <a:r>
              <a:rPr lang="bn-BD" dirty="0"/>
              <a:t>ধুতুরা,সরিষা,শিমুল,পেঁপে কোন</a:t>
            </a:r>
            <a:r>
              <a:rPr lang="en-US" dirty="0"/>
              <a:t> </a:t>
            </a:r>
            <a:r>
              <a:rPr lang="en-US" dirty="0" err="1"/>
              <a:t>ধরণের</a:t>
            </a:r>
            <a:r>
              <a:rPr lang="en-US" dirty="0"/>
              <a:t> </a:t>
            </a:r>
            <a:r>
              <a:rPr lang="bn-BD" dirty="0" smtClean="0"/>
              <a:t> মাধ্যমে পরাগায়ন </a:t>
            </a:r>
            <a:r>
              <a:rPr lang="bn-BD" dirty="0" smtClean="0"/>
              <a:t>ঘটে</a:t>
            </a:r>
            <a:r>
              <a:rPr lang="en-US" dirty="0" smtClean="0"/>
              <a:t>?</a:t>
            </a:r>
            <a:r>
              <a:rPr lang="bn-BD" dirty="0" smtClean="0"/>
              <a:t>    </a:t>
            </a:r>
            <a:endParaRPr lang="bn-BD" dirty="0" smtClean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  </a:t>
            </a:r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183</Words>
  <Application>Microsoft Office PowerPoint</Application>
  <PresentationFormat>On-screen Show (4:3)</PresentationFormat>
  <Paragraphs>68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কর্মপত্র </vt:lpstr>
      <vt:lpstr>পরাগায়ণ</vt:lpstr>
      <vt:lpstr>দলীয় কাজ  </vt:lpstr>
      <vt:lpstr>কর্মপত্র-১ </vt:lpstr>
      <vt:lpstr>PowerPoint Presentation</vt:lpstr>
      <vt:lpstr>    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PHS</dc:creator>
  <cp:lastModifiedBy>Windows User</cp:lastModifiedBy>
  <cp:revision>4</cp:revision>
  <dcterms:created xsi:type="dcterms:W3CDTF">2006-08-15T00:00:00Z</dcterms:created>
  <dcterms:modified xsi:type="dcterms:W3CDTF">2021-01-04T15:54:38Z</dcterms:modified>
</cp:coreProperties>
</file>