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308" r:id="rId4"/>
    <p:sldId id="261" r:id="rId5"/>
    <p:sldId id="262" r:id="rId6"/>
    <p:sldId id="263" r:id="rId7"/>
    <p:sldId id="307" r:id="rId8"/>
    <p:sldId id="306" r:id="rId9"/>
    <p:sldId id="315" r:id="rId10"/>
    <p:sldId id="316" r:id="rId11"/>
    <p:sldId id="317" r:id="rId12"/>
    <p:sldId id="300" r:id="rId13"/>
    <p:sldId id="305" r:id="rId14"/>
    <p:sldId id="265" r:id="rId15"/>
    <p:sldId id="273" r:id="rId16"/>
    <p:sldId id="304" r:id="rId17"/>
    <p:sldId id="313" r:id="rId18"/>
    <p:sldId id="314" r:id="rId19"/>
    <p:sldId id="309" r:id="rId20"/>
    <p:sldId id="310" r:id="rId21"/>
    <p:sldId id="311" r:id="rId22"/>
    <p:sldId id="266" r:id="rId23"/>
    <p:sldId id="267" r:id="rId24"/>
    <p:sldId id="285" r:id="rId25"/>
    <p:sldId id="286" r:id="rId26"/>
    <p:sldId id="268" r:id="rId27"/>
    <p:sldId id="294" r:id="rId28"/>
    <p:sldId id="284" r:id="rId29"/>
    <p:sldId id="31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BF3D6-1705-4472-8D7C-B27B23F8F1F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66EBA-3252-4895-AC1E-386197BF5F4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৪র্থ খলিফা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DE5F53EF-9A9F-4FFF-8CEA-E7FB9C7489AA}" type="parTrans" cxnId="{38668749-372A-4D3F-ABB8-1FD41C382DBE}">
      <dgm:prSet/>
      <dgm:spPr/>
      <dgm:t>
        <a:bodyPr/>
        <a:lstStyle/>
        <a:p>
          <a:endParaRPr lang="en-US"/>
        </a:p>
      </dgm:t>
    </dgm:pt>
    <dgm:pt modelId="{A29F6062-5584-48CC-8AAC-8E0B8A90BBE7}" type="sibTrans" cxnId="{38668749-372A-4D3F-ABB8-1FD41C382DBE}">
      <dgm:prSet/>
      <dgm:spPr/>
      <dgm:t>
        <a:bodyPr/>
        <a:lstStyle/>
        <a:p>
          <a:endParaRPr lang="en-US"/>
        </a:p>
      </dgm:t>
    </dgm:pt>
    <dgm:pt modelId="{7E7BD818-8CBB-4C3D-988D-74EA3AB67D4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জন্মঃ ৬০০ খ্রিঃ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A886BAC-8359-445A-9FEA-7FFC5B29E7BF}" type="parTrans" cxnId="{1422D4FA-34A7-4560-B8DA-77EEC436E9CB}">
      <dgm:prSet/>
      <dgm:spPr/>
      <dgm:t>
        <a:bodyPr/>
        <a:lstStyle/>
        <a:p>
          <a:endParaRPr lang="en-US"/>
        </a:p>
      </dgm:t>
    </dgm:pt>
    <dgm:pt modelId="{F0661E30-632B-4F2C-A7EC-A3098ABB3380}" type="sibTrans" cxnId="{1422D4FA-34A7-4560-B8DA-77EEC436E9CB}">
      <dgm:prSet/>
      <dgm:spPr/>
      <dgm:t>
        <a:bodyPr/>
        <a:lstStyle/>
        <a:p>
          <a:endParaRPr lang="en-US"/>
        </a:p>
      </dgm:t>
    </dgm:pt>
    <dgm:pt modelId="{1057C904-914F-4F02-96C1-A87D78693D06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মাতাঃ ফাতেমা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31FE125A-0751-4A29-8769-0AE965E54B8D}" type="parTrans" cxnId="{3B281C48-332F-4FBD-A686-38E6E9423BD1}">
      <dgm:prSet/>
      <dgm:spPr/>
      <dgm:t>
        <a:bodyPr/>
        <a:lstStyle/>
        <a:p>
          <a:endParaRPr lang="en-US"/>
        </a:p>
      </dgm:t>
    </dgm:pt>
    <dgm:pt modelId="{821FA75E-EEB8-41DE-99D9-520CB12481DD}" type="sibTrans" cxnId="{3B281C48-332F-4FBD-A686-38E6E9423BD1}">
      <dgm:prSet/>
      <dgm:spPr/>
      <dgm:t>
        <a:bodyPr/>
        <a:lstStyle/>
        <a:p>
          <a:endParaRPr lang="en-US"/>
        </a:p>
      </dgm:t>
    </dgm:pt>
    <dgm:pt modelId="{C425B36A-D118-4A78-A514-5E6F3F51A9CB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b="1" dirty="0" smtClean="0">
              <a:latin typeface="NikoshBAN" pitchFamily="2" charset="0"/>
              <a:cs typeface="NikoshBAN" pitchFamily="2" charset="0"/>
            </a:rPr>
            <a:t>ইসলাম ধর্ম গ্রহণঃ</a:t>
          </a:r>
        </a:p>
        <a:p>
          <a:r>
            <a:rPr lang="bn-BD" sz="1800" b="1" dirty="0" smtClean="0">
              <a:latin typeface="NikoshBAN" pitchFamily="2" charset="0"/>
              <a:cs typeface="NikoshBAN" pitchFamily="2" charset="0"/>
            </a:rPr>
            <a:t> ৬১০ খ্রিঃ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1424B024-E4E4-457C-AA13-1DB7FE941E70}" type="parTrans" cxnId="{6EABB5D6-92AA-41A2-8A3C-F29E229F77D1}">
      <dgm:prSet/>
      <dgm:spPr/>
      <dgm:t>
        <a:bodyPr/>
        <a:lstStyle/>
        <a:p>
          <a:endParaRPr lang="en-US"/>
        </a:p>
      </dgm:t>
    </dgm:pt>
    <dgm:pt modelId="{DD2BA501-61D3-4D7F-B0F2-B7D4B8140C99}" type="sibTrans" cxnId="{6EABB5D6-92AA-41A2-8A3C-F29E229F77D1}">
      <dgm:prSet/>
      <dgm:spPr/>
      <dgm:t>
        <a:bodyPr/>
        <a:lstStyle/>
        <a:p>
          <a:endParaRPr lang="en-US"/>
        </a:p>
      </dgm:t>
    </dgm:pt>
    <dgm:pt modelId="{4EB4CA38-A3CA-4CF5-A21C-6E9C305BB4F4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b="1" dirty="0" smtClean="0">
              <a:latin typeface="NikoshBAN" pitchFamily="2" charset="0"/>
              <a:cs typeface="NikoshBAN" pitchFamily="2" charset="0"/>
            </a:rPr>
            <a:t>মৃত্যঃ </a:t>
          </a:r>
        </a:p>
        <a:p>
          <a:r>
            <a:rPr lang="bn-BD" dirty="0" smtClean="0">
              <a:latin typeface="NikoshBAN" pitchFamily="2" charset="0"/>
              <a:cs typeface="NikoshBAN" pitchFamily="2" charset="0"/>
            </a:rPr>
            <a:t>২৭ জানুয়ারি </a:t>
          </a:r>
          <a:r>
            <a:rPr lang="bn-BD" b="1" dirty="0" smtClean="0">
              <a:latin typeface="NikoshBAN" pitchFamily="2" charset="0"/>
              <a:cs typeface="NikoshBAN" pitchFamily="2" charset="0"/>
            </a:rPr>
            <a:t>৬৬১ 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খ্রিঃ 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2F9275E6-2D21-4883-9C26-101D652A6A79}" type="parTrans" cxnId="{25F66B60-20DA-4E1E-968C-BB1D3F143F4A}">
      <dgm:prSet/>
      <dgm:spPr/>
      <dgm:t>
        <a:bodyPr/>
        <a:lstStyle/>
        <a:p>
          <a:endParaRPr lang="en-US"/>
        </a:p>
      </dgm:t>
    </dgm:pt>
    <dgm:pt modelId="{E772DF83-D84E-4D55-AA74-3DC371F699AA}" type="sibTrans" cxnId="{25F66B60-20DA-4E1E-968C-BB1D3F143F4A}">
      <dgm:prSet/>
      <dgm:spPr/>
      <dgm:t>
        <a:bodyPr/>
        <a:lstStyle/>
        <a:p>
          <a:endParaRPr lang="en-US"/>
        </a:p>
      </dgm:t>
    </dgm:pt>
    <dgm:pt modelId="{D02A2678-FC75-4367-BF06-D810EECEBA5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b="1" dirty="0" smtClean="0">
              <a:latin typeface="NikoshBAN" pitchFamily="2" charset="0"/>
              <a:cs typeface="NikoshBAN" pitchFamily="2" charset="0"/>
            </a:rPr>
            <a:t>বংশঃ কুরাইশ বংশের হাশেমি গোত্রে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DC85941F-F58B-45FB-B21A-9D71656CFCA9}" type="parTrans" cxnId="{6398829F-7F15-4B24-910A-B39520841F57}">
      <dgm:prSet/>
      <dgm:spPr/>
      <dgm:t>
        <a:bodyPr/>
        <a:lstStyle/>
        <a:p>
          <a:endParaRPr lang="en-US"/>
        </a:p>
      </dgm:t>
    </dgm:pt>
    <dgm:pt modelId="{7FA02FB0-ACA0-47EA-9AAB-4A983106911B}" type="sibTrans" cxnId="{6398829F-7F15-4B24-910A-B39520841F57}">
      <dgm:prSet/>
      <dgm:spPr/>
      <dgm:t>
        <a:bodyPr/>
        <a:lstStyle/>
        <a:p>
          <a:endParaRPr lang="en-US"/>
        </a:p>
      </dgm:t>
    </dgm:pt>
    <dgm:pt modelId="{91C55549-D3F5-406B-AFA8-0A9DD23ABFA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b="1" dirty="0" smtClean="0">
              <a:latin typeface="NikoshBAN" pitchFamily="2" charset="0"/>
              <a:cs typeface="NikoshBAN" pitchFamily="2" charset="0"/>
            </a:rPr>
            <a:t>পিতাঃ </a:t>
          </a:r>
        </a:p>
        <a:p>
          <a:r>
            <a:rPr lang="bn-BD" sz="2000" b="1" dirty="0" smtClean="0">
              <a:latin typeface="NikoshBAN" pitchFamily="2" charset="0"/>
              <a:cs typeface="NikoshBAN" pitchFamily="2" charset="0"/>
            </a:rPr>
            <a:t>আবু তালিব</a:t>
          </a:r>
        </a:p>
        <a:p>
          <a:endParaRPr lang="bn-BD" sz="2000" b="1" dirty="0" smtClean="0">
            <a:latin typeface="NikoshBAN" pitchFamily="2" charset="0"/>
            <a:cs typeface="NikoshBAN" pitchFamily="2" charset="0"/>
          </a:endParaRPr>
        </a:p>
      </dgm:t>
    </dgm:pt>
    <dgm:pt modelId="{938CADF5-F1EC-417A-896A-2321F52C12CE}" type="parTrans" cxnId="{BA070389-0767-4851-82D6-47CE3873F5E5}">
      <dgm:prSet/>
      <dgm:spPr/>
      <dgm:t>
        <a:bodyPr/>
        <a:lstStyle/>
        <a:p>
          <a:endParaRPr lang="en-US"/>
        </a:p>
      </dgm:t>
    </dgm:pt>
    <dgm:pt modelId="{CF11180B-063B-4FB9-B96F-F0AC1ACE901D}" type="sibTrans" cxnId="{BA070389-0767-4851-82D6-47CE3873F5E5}">
      <dgm:prSet/>
      <dgm:spPr/>
      <dgm:t>
        <a:bodyPr/>
        <a:lstStyle/>
        <a:p>
          <a:endParaRPr lang="en-US"/>
        </a:p>
      </dgm:t>
    </dgm:pt>
    <dgm:pt modelId="{E66F8F77-C3F7-4D2B-8AE4-6143F244B05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b="1" dirty="0" smtClean="0">
              <a:latin typeface="NikoshBAN" pitchFamily="2" charset="0"/>
              <a:cs typeface="NikoshBAN" pitchFamily="2" charset="0"/>
            </a:rPr>
            <a:t>শাসনকালঃ</a:t>
          </a:r>
        </a:p>
        <a:p>
          <a:r>
            <a:rPr lang="bn-BD" sz="2000" b="1" dirty="0" smtClean="0">
              <a:latin typeface="NikoshBAN" pitchFamily="2" charset="0"/>
              <a:cs typeface="NikoshBAN" pitchFamily="2" charset="0"/>
            </a:rPr>
            <a:t>৬৫৬ – ৬৬১ 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খ্রিঃ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B27055D6-F6AA-485E-AD1F-141811F00EA7}" type="parTrans" cxnId="{C37C3336-C384-4044-BA0F-7CEEA9722732}">
      <dgm:prSet/>
      <dgm:spPr/>
      <dgm:t>
        <a:bodyPr/>
        <a:lstStyle/>
        <a:p>
          <a:endParaRPr lang="en-US"/>
        </a:p>
      </dgm:t>
    </dgm:pt>
    <dgm:pt modelId="{8EC12BCD-9FE5-424F-8DDD-D81954ED3097}" type="sibTrans" cxnId="{C37C3336-C384-4044-BA0F-7CEEA9722732}">
      <dgm:prSet/>
      <dgm:spPr/>
      <dgm:t>
        <a:bodyPr/>
        <a:lstStyle/>
        <a:p>
          <a:endParaRPr lang="en-US"/>
        </a:p>
      </dgm:t>
    </dgm:pt>
    <dgm:pt modelId="{6547CD20-BAF6-4F71-BB56-E1FC0E58E023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১০ বছর বয়সে ইসলাম গ্রহণ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6705972D-D33F-4ABB-9108-0260F4C3A81F}" type="parTrans" cxnId="{F58D37F5-9EB4-40BF-8A64-2BEE5042E3AE}">
      <dgm:prSet/>
      <dgm:spPr/>
      <dgm:t>
        <a:bodyPr/>
        <a:lstStyle/>
        <a:p>
          <a:endParaRPr lang="en-US"/>
        </a:p>
      </dgm:t>
    </dgm:pt>
    <dgm:pt modelId="{88C3B3F8-25F3-438E-A59F-06778AD6162D}" type="sibTrans" cxnId="{F58D37F5-9EB4-40BF-8A64-2BEE5042E3AE}">
      <dgm:prSet/>
      <dgm:spPr/>
      <dgm:t>
        <a:bodyPr/>
        <a:lstStyle/>
        <a:p>
          <a:endParaRPr lang="en-US"/>
        </a:p>
      </dgm:t>
    </dgm:pt>
    <dgm:pt modelId="{070CF9C9-058E-4B76-91F3-BE17E8E6CF9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খলিফা</a:t>
          </a:r>
          <a:r>
            <a: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নির্বাচিত</a:t>
          </a:r>
          <a:r>
            <a: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- ২৩ </a:t>
          </a:r>
          <a:r>
            <a:rPr lang="en-US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জুন</a:t>
          </a:r>
          <a:r>
            <a: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৬৫৬ </a:t>
          </a:r>
          <a:r>
            <a:rPr lang="en-US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খ্রিঃ</a:t>
          </a:r>
          <a:r>
            <a: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BF2E125-B8AB-430A-93AA-DA6F63955725}" type="parTrans" cxnId="{3852D982-3D0F-4A52-AED6-E69BBD25B02D}">
      <dgm:prSet/>
      <dgm:spPr/>
      <dgm:t>
        <a:bodyPr/>
        <a:lstStyle/>
        <a:p>
          <a:endParaRPr lang="en-US"/>
        </a:p>
      </dgm:t>
    </dgm:pt>
    <dgm:pt modelId="{BB921B0C-72C7-460B-82F9-40536D11C9A7}" type="sibTrans" cxnId="{3852D982-3D0F-4A52-AED6-E69BBD25B02D}">
      <dgm:prSet/>
      <dgm:spPr/>
      <dgm:t>
        <a:bodyPr/>
        <a:lstStyle/>
        <a:p>
          <a:endParaRPr lang="en-US"/>
        </a:p>
      </dgm:t>
    </dgm:pt>
    <dgm:pt modelId="{B3C37BED-0CE0-4BC0-A64A-D5206330E645}" type="pres">
      <dgm:prSet presAssocID="{95DBF3D6-1705-4472-8D7C-B27B23F8F1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4C4CD3-62ED-4667-884E-4A5F08E1F3B9}" type="pres">
      <dgm:prSet presAssocID="{B6C66EBA-3252-4895-AC1E-386197BF5F49}" presName="centerShape" presStyleLbl="node0" presStyleIdx="0" presStyleCnt="1" custScaleX="153613" custScaleY="148164"/>
      <dgm:spPr/>
      <dgm:t>
        <a:bodyPr/>
        <a:lstStyle/>
        <a:p>
          <a:endParaRPr lang="en-US"/>
        </a:p>
      </dgm:t>
    </dgm:pt>
    <dgm:pt modelId="{A04533C8-E41E-4919-A610-79BF35531D6B}" type="pres">
      <dgm:prSet presAssocID="{1A886BAC-8359-445A-9FEA-7FFC5B29E7BF}" presName="parTrans" presStyleLbl="sibTrans2D1" presStyleIdx="0" presStyleCnt="9"/>
      <dgm:spPr/>
      <dgm:t>
        <a:bodyPr/>
        <a:lstStyle/>
        <a:p>
          <a:endParaRPr lang="en-US"/>
        </a:p>
      </dgm:t>
    </dgm:pt>
    <dgm:pt modelId="{FC7A1BB4-ADE9-4637-B1C5-08DB80A1D3C9}" type="pres">
      <dgm:prSet presAssocID="{1A886BAC-8359-445A-9FEA-7FFC5B29E7BF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0801BFE2-7740-40A9-8B84-72D3935CCE12}" type="pres">
      <dgm:prSet presAssocID="{7E7BD818-8CBB-4C3D-988D-74EA3AB67D43}" presName="node" presStyleLbl="node1" presStyleIdx="0" presStyleCnt="9" custScaleX="133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7FE88-0E84-4F0E-AEAA-62DC5DAB28B5}" type="pres">
      <dgm:prSet presAssocID="{938CADF5-F1EC-417A-896A-2321F52C12CE}" presName="parTrans" presStyleLbl="sibTrans2D1" presStyleIdx="1" presStyleCnt="9"/>
      <dgm:spPr/>
      <dgm:t>
        <a:bodyPr/>
        <a:lstStyle/>
        <a:p>
          <a:endParaRPr lang="en-US"/>
        </a:p>
      </dgm:t>
    </dgm:pt>
    <dgm:pt modelId="{CA8823E7-DA51-4DBF-9F9A-2DB7A48E4AE6}" type="pres">
      <dgm:prSet presAssocID="{938CADF5-F1EC-417A-896A-2321F52C12CE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D172618D-1947-4A0E-9F8C-CBB52FF5F408}" type="pres">
      <dgm:prSet presAssocID="{91C55549-D3F5-406B-AFA8-0A9DD23ABFAF}" presName="node" presStyleLbl="node1" presStyleIdx="1" presStyleCnt="9" custScaleX="139135" custScaleY="121667" custRadScaleRad="101802" custRadScaleInc="3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F3D8D-65C7-4A74-8BB9-6BDC07255B6E}" type="pres">
      <dgm:prSet presAssocID="{31FE125A-0751-4A29-8769-0AE965E54B8D}" presName="parTrans" presStyleLbl="sibTrans2D1" presStyleIdx="2" presStyleCnt="9"/>
      <dgm:spPr/>
      <dgm:t>
        <a:bodyPr/>
        <a:lstStyle/>
        <a:p>
          <a:endParaRPr lang="en-US"/>
        </a:p>
      </dgm:t>
    </dgm:pt>
    <dgm:pt modelId="{2847BE4C-FBEA-4EDA-AB2F-2557921844D3}" type="pres">
      <dgm:prSet presAssocID="{31FE125A-0751-4A29-8769-0AE965E54B8D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96D8137D-B3C8-4B62-8152-564933220307}" type="pres">
      <dgm:prSet presAssocID="{1057C904-914F-4F02-96C1-A87D78693D06}" presName="node" presStyleLbl="node1" presStyleIdx="2" presStyleCnt="9" custScaleX="189187" custRadScaleRad="108181" custRadScaleInc="11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5682B-59E8-4DE2-A6A5-6F4F3144303A}" type="pres">
      <dgm:prSet presAssocID="{DC85941F-F58B-45FB-B21A-9D71656CFCA9}" presName="parTrans" presStyleLbl="sibTrans2D1" presStyleIdx="3" presStyleCnt="9"/>
      <dgm:spPr/>
      <dgm:t>
        <a:bodyPr/>
        <a:lstStyle/>
        <a:p>
          <a:endParaRPr lang="en-US"/>
        </a:p>
      </dgm:t>
    </dgm:pt>
    <dgm:pt modelId="{ED903376-AB3E-4468-8A4D-8E49E5E1FA56}" type="pres">
      <dgm:prSet presAssocID="{DC85941F-F58B-45FB-B21A-9D71656CFCA9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B1789CF1-531A-4F1B-A613-E35F7C561216}" type="pres">
      <dgm:prSet presAssocID="{D02A2678-FC75-4367-BF06-D810EECEBA5D}" presName="node" presStyleLbl="node1" presStyleIdx="3" presStyleCnt="9" custScaleX="196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C62E8-EFF9-48A5-B7E7-E974B4F026AF}" type="pres">
      <dgm:prSet presAssocID="{1424B024-E4E4-457C-AA13-1DB7FE941E70}" presName="parTrans" presStyleLbl="sibTrans2D1" presStyleIdx="4" presStyleCnt="9"/>
      <dgm:spPr/>
      <dgm:t>
        <a:bodyPr/>
        <a:lstStyle/>
        <a:p>
          <a:endParaRPr lang="en-US"/>
        </a:p>
      </dgm:t>
    </dgm:pt>
    <dgm:pt modelId="{5E909EA3-7E62-4E2D-87F9-F153F15DCA42}" type="pres">
      <dgm:prSet presAssocID="{1424B024-E4E4-457C-AA13-1DB7FE941E70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6EAC40AC-D3C3-4A8C-A5BA-07504902DFEA}" type="pres">
      <dgm:prSet presAssocID="{C425B36A-D118-4A78-A514-5E6F3F51A9CB}" presName="node" presStyleLbl="node1" presStyleIdx="4" presStyleCnt="9" custScaleX="127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A621E-47D8-42CC-8103-257D2F36E4A2}" type="pres">
      <dgm:prSet presAssocID="{6705972D-D33F-4ABB-9108-0260F4C3A81F}" presName="parTrans" presStyleLbl="sibTrans2D1" presStyleIdx="5" presStyleCnt="9"/>
      <dgm:spPr/>
      <dgm:t>
        <a:bodyPr/>
        <a:lstStyle/>
        <a:p>
          <a:endParaRPr lang="en-US"/>
        </a:p>
      </dgm:t>
    </dgm:pt>
    <dgm:pt modelId="{272AA80B-52DF-40D0-BAF8-52FCA6CB36A6}" type="pres">
      <dgm:prSet presAssocID="{6705972D-D33F-4ABB-9108-0260F4C3A81F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FFBDF945-FF23-492A-81E4-C52D48471845}" type="pres">
      <dgm:prSet presAssocID="{6547CD20-BAF6-4F71-BB56-E1FC0E58E023}" presName="node" presStyleLbl="node1" presStyleIdx="5" presStyleCnt="9" custScaleX="121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C0AD-41C3-4F19-837E-34001822C4B1}" type="pres">
      <dgm:prSet presAssocID="{CBF2E125-B8AB-430A-93AA-DA6F63955725}" presName="parTrans" presStyleLbl="sibTrans2D1" presStyleIdx="6" presStyleCnt="9"/>
      <dgm:spPr/>
      <dgm:t>
        <a:bodyPr/>
        <a:lstStyle/>
        <a:p>
          <a:endParaRPr lang="en-US"/>
        </a:p>
      </dgm:t>
    </dgm:pt>
    <dgm:pt modelId="{EBB6C5AA-010A-459A-BDE4-7AC9EEC467CB}" type="pres">
      <dgm:prSet presAssocID="{CBF2E125-B8AB-430A-93AA-DA6F63955725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5D326058-62D9-4C4A-A6A8-06BD7BB7E224}" type="pres">
      <dgm:prSet presAssocID="{070CF9C9-058E-4B76-91F3-BE17E8E6CF92}" presName="node" presStyleLbl="node1" presStyleIdx="6" presStyleCnt="9" custScaleX="156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33C74-DD70-4490-9CB5-BF4DFCFFFB0A}" type="pres">
      <dgm:prSet presAssocID="{B27055D6-F6AA-485E-AD1F-141811F00EA7}" presName="parTrans" presStyleLbl="sibTrans2D1" presStyleIdx="7" presStyleCnt="9"/>
      <dgm:spPr/>
      <dgm:t>
        <a:bodyPr/>
        <a:lstStyle/>
        <a:p>
          <a:endParaRPr lang="en-US"/>
        </a:p>
      </dgm:t>
    </dgm:pt>
    <dgm:pt modelId="{0CEBFA3C-BDFC-42C9-84F9-21C581482870}" type="pres">
      <dgm:prSet presAssocID="{B27055D6-F6AA-485E-AD1F-141811F00EA7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EEEE07E4-FCA6-491A-98C7-16BBA4EE6AA6}" type="pres">
      <dgm:prSet presAssocID="{E66F8F77-C3F7-4D2B-8AE4-6143F244B05B}" presName="node" presStyleLbl="node1" presStyleIdx="7" presStyleCnt="9" custScaleX="169437" custRadScaleRad="102152" custRadScaleInc="7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38BBB-E343-4887-A606-EA8BF6B8030F}" type="pres">
      <dgm:prSet presAssocID="{2F9275E6-2D21-4883-9C26-101D652A6A79}" presName="parTrans" presStyleLbl="sibTrans2D1" presStyleIdx="8" presStyleCnt="9"/>
      <dgm:spPr/>
      <dgm:t>
        <a:bodyPr/>
        <a:lstStyle/>
        <a:p>
          <a:endParaRPr lang="en-US"/>
        </a:p>
      </dgm:t>
    </dgm:pt>
    <dgm:pt modelId="{57FA0DD6-5F6F-4D40-9D01-C709A782692F}" type="pres">
      <dgm:prSet presAssocID="{2F9275E6-2D21-4883-9C26-101D652A6A79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718C9633-8326-4114-82A9-851E5BF630A4}" type="pres">
      <dgm:prSet presAssocID="{4EB4CA38-A3CA-4CF5-A21C-6E9C305BB4F4}" presName="node" presStyleLbl="node1" presStyleIdx="8" presStyleCnt="9" custScaleX="170457" custRadScaleRad="102878" custRadScaleInc="-11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22E33-6D73-4887-9170-CD18AF31BA05}" type="presOf" srcId="{DC85941F-F58B-45FB-B21A-9D71656CFCA9}" destId="{ED903376-AB3E-4468-8A4D-8E49E5E1FA56}" srcOrd="1" destOrd="0" presId="urn:microsoft.com/office/officeart/2005/8/layout/radial5"/>
    <dgm:cxn modelId="{C37C3336-C384-4044-BA0F-7CEEA9722732}" srcId="{B6C66EBA-3252-4895-AC1E-386197BF5F49}" destId="{E66F8F77-C3F7-4D2B-8AE4-6143F244B05B}" srcOrd="7" destOrd="0" parTransId="{B27055D6-F6AA-485E-AD1F-141811F00EA7}" sibTransId="{8EC12BCD-9FE5-424F-8DDD-D81954ED3097}"/>
    <dgm:cxn modelId="{35880D42-2E0D-4888-91DD-7B572127D86A}" type="presOf" srcId="{1424B024-E4E4-457C-AA13-1DB7FE941E70}" destId="{5E909EA3-7E62-4E2D-87F9-F153F15DCA42}" srcOrd="1" destOrd="0" presId="urn:microsoft.com/office/officeart/2005/8/layout/radial5"/>
    <dgm:cxn modelId="{0461B54D-E1A2-49E1-B685-2FD1C9876752}" type="presOf" srcId="{B27055D6-F6AA-485E-AD1F-141811F00EA7}" destId="{0CEBFA3C-BDFC-42C9-84F9-21C581482870}" srcOrd="1" destOrd="0" presId="urn:microsoft.com/office/officeart/2005/8/layout/radial5"/>
    <dgm:cxn modelId="{1E293A05-6214-4635-81BF-51A78DD8381A}" type="presOf" srcId="{31FE125A-0751-4A29-8769-0AE965E54B8D}" destId="{BFDF3D8D-65C7-4A74-8BB9-6BDC07255B6E}" srcOrd="0" destOrd="0" presId="urn:microsoft.com/office/officeart/2005/8/layout/radial5"/>
    <dgm:cxn modelId="{8F5C5C94-3499-464A-9E7A-26FF95F31217}" type="presOf" srcId="{6547CD20-BAF6-4F71-BB56-E1FC0E58E023}" destId="{FFBDF945-FF23-492A-81E4-C52D48471845}" srcOrd="0" destOrd="0" presId="urn:microsoft.com/office/officeart/2005/8/layout/radial5"/>
    <dgm:cxn modelId="{A8587980-B56D-4A27-B6A9-016175C09E0F}" type="presOf" srcId="{6705972D-D33F-4ABB-9108-0260F4C3A81F}" destId="{27BA621E-47D8-42CC-8103-257D2F36E4A2}" srcOrd="0" destOrd="0" presId="urn:microsoft.com/office/officeart/2005/8/layout/radial5"/>
    <dgm:cxn modelId="{30931D96-2E3A-4DCB-9D8B-54413565834F}" type="presOf" srcId="{4EB4CA38-A3CA-4CF5-A21C-6E9C305BB4F4}" destId="{718C9633-8326-4114-82A9-851E5BF630A4}" srcOrd="0" destOrd="0" presId="urn:microsoft.com/office/officeart/2005/8/layout/radial5"/>
    <dgm:cxn modelId="{48D221B6-A3CD-485E-8DF9-46C5B1ECFAEC}" type="presOf" srcId="{1A886BAC-8359-445A-9FEA-7FFC5B29E7BF}" destId="{A04533C8-E41E-4919-A610-79BF35531D6B}" srcOrd="0" destOrd="0" presId="urn:microsoft.com/office/officeart/2005/8/layout/radial5"/>
    <dgm:cxn modelId="{19D7210B-0702-4678-BCCC-3FEAC7665DBC}" type="presOf" srcId="{B27055D6-F6AA-485E-AD1F-141811F00EA7}" destId="{37A33C74-DD70-4490-9CB5-BF4DFCFFFB0A}" srcOrd="0" destOrd="0" presId="urn:microsoft.com/office/officeart/2005/8/layout/radial5"/>
    <dgm:cxn modelId="{0635A606-717E-4617-9D8A-DDDECAA994D7}" type="presOf" srcId="{2F9275E6-2D21-4883-9C26-101D652A6A79}" destId="{4BD38BBB-E343-4887-A606-EA8BF6B8030F}" srcOrd="0" destOrd="0" presId="urn:microsoft.com/office/officeart/2005/8/layout/radial5"/>
    <dgm:cxn modelId="{CDC13F1E-9FF9-4CB4-93DA-7CF7099375C0}" type="presOf" srcId="{1A886BAC-8359-445A-9FEA-7FFC5B29E7BF}" destId="{FC7A1BB4-ADE9-4637-B1C5-08DB80A1D3C9}" srcOrd="1" destOrd="0" presId="urn:microsoft.com/office/officeart/2005/8/layout/radial5"/>
    <dgm:cxn modelId="{E442277D-5AE3-4523-8D1B-1181D7770CA5}" type="presOf" srcId="{1057C904-914F-4F02-96C1-A87D78693D06}" destId="{96D8137D-B3C8-4B62-8152-564933220307}" srcOrd="0" destOrd="0" presId="urn:microsoft.com/office/officeart/2005/8/layout/radial5"/>
    <dgm:cxn modelId="{6EABB5D6-92AA-41A2-8A3C-F29E229F77D1}" srcId="{B6C66EBA-3252-4895-AC1E-386197BF5F49}" destId="{C425B36A-D118-4A78-A514-5E6F3F51A9CB}" srcOrd="4" destOrd="0" parTransId="{1424B024-E4E4-457C-AA13-1DB7FE941E70}" sibTransId="{DD2BA501-61D3-4D7F-B0F2-B7D4B8140C99}"/>
    <dgm:cxn modelId="{9C2DB183-1418-46B7-8A2E-13E727621523}" type="presOf" srcId="{6705972D-D33F-4ABB-9108-0260F4C3A81F}" destId="{272AA80B-52DF-40D0-BAF8-52FCA6CB36A6}" srcOrd="1" destOrd="0" presId="urn:microsoft.com/office/officeart/2005/8/layout/radial5"/>
    <dgm:cxn modelId="{F58D37F5-9EB4-40BF-8A64-2BEE5042E3AE}" srcId="{B6C66EBA-3252-4895-AC1E-386197BF5F49}" destId="{6547CD20-BAF6-4F71-BB56-E1FC0E58E023}" srcOrd="5" destOrd="0" parTransId="{6705972D-D33F-4ABB-9108-0260F4C3A81F}" sibTransId="{88C3B3F8-25F3-438E-A59F-06778AD6162D}"/>
    <dgm:cxn modelId="{CB4B796D-7478-4177-A786-34E71DFE3B7C}" type="presOf" srcId="{938CADF5-F1EC-417A-896A-2321F52C12CE}" destId="{CA8823E7-DA51-4DBF-9F9A-2DB7A48E4AE6}" srcOrd="1" destOrd="0" presId="urn:microsoft.com/office/officeart/2005/8/layout/radial5"/>
    <dgm:cxn modelId="{5E76DAB5-5AE8-49E6-8212-90158EFDBC13}" type="presOf" srcId="{95DBF3D6-1705-4472-8D7C-B27B23F8F1FC}" destId="{B3C37BED-0CE0-4BC0-A64A-D5206330E645}" srcOrd="0" destOrd="0" presId="urn:microsoft.com/office/officeart/2005/8/layout/radial5"/>
    <dgm:cxn modelId="{6398829F-7F15-4B24-910A-B39520841F57}" srcId="{B6C66EBA-3252-4895-AC1E-386197BF5F49}" destId="{D02A2678-FC75-4367-BF06-D810EECEBA5D}" srcOrd="3" destOrd="0" parTransId="{DC85941F-F58B-45FB-B21A-9D71656CFCA9}" sibTransId="{7FA02FB0-ACA0-47EA-9AAB-4A983106911B}"/>
    <dgm:cxn modelId="{A5E8F2B8-A58C-45F2-A9B9-1B95DFE9BE65}" type="presOf" srcId="{CBF2E125-B8AB-430A-93AA-DA6F63955725}" destId="{D0F8C0AD-41C3-4F19-837E-34001822C4B1}" srcOrd="0" destOrd="0" presId="urn:microsoft.com/office/officeart/2005/8/layout/radial5"/>
    <dgm:cxn modelId="{108AF189-3A32-40BE-931A-549E1482E05E}" type="presOf" srcId="{D02A2678-FC75-4367-BF06-D810EECEBA5D}" destId="{B1789CF1-531A-4F1B-A613-E35F7C561216}" srcOrd="0" destOrd="0" presId="urn:microsoft.com/office/officeart/2005/8/layout/radial5"/>
    <dgm:cxn modelId="{3A5EFAF3-1198-45E8-9061-D655E86E4E7B}" type="presOf" srcId="{CBF2E125-B8AB-430A-93AA-DA6F63955725}" destId="{EBB6C5AA-010A-459A-BDE4-7AC9EEC467CB}" srcOrd="1" destOrd="0" presId="urn:microsoft.com/office/officeart/2005/8/layout/radial5"/>
    <dgm:cxn modelId="{BA070389-0767-4851-82D6-47CE3873F5E5}" srcId="{B6C66EBA-3252-4895-AC1E-386197BF5F49}" destId="{91C55549-D3F5-406B-AFA8-0A9DD23ABFAF}" srcOrd="1" destOrd="0" parTransId="{938CADF5-F1EC-417A-896A-2321F52C12CE}" sibTransId="{CF11180B-063B-4FB9-B96F-F0AC1ACE901D}"/>
    <dgm:cxn modelId="{25F66B60-20DA-4E1E-968C-BB1D3F143F4A}" srcId="{B6C66EBA-3252-4895-AC1E-386197BF5F49}" destId="{4EB4CA38-A3CA-4CF5-A21C-6E9C305BB4F4}" srcOrd="8" destOrd="0" parTransId="{2F9275E6-2D21-4883-9C26-101D652A6A79}" sibTransId="{E772DF83-D84E-4D55-AA74-3DC371F699AA}"/>
    <dgm:cxn modelId="{38668749-372A-4D3F-ABB8-1FD41C382DBE}" srcId="{95DBF3D6-1705-4472-8D7C-B27B23F8F1FC}" destId="{B6C66EBA-3252-4895-AC1E-386197BF5F49}" srcOrd="0" destOrd="0" parTransId="{DE5F53EF-9A9F-4FFF-8CEA-E7FB9C7489AA}" sibTransId="{A29F6062-5584-48CC-8AAC-8E0B8A90BBE7}"/>
    <dgm:cxn modelId="{20460911-E547-491A-A3D9-3F70645D684B}" type="presOf" srcId="{31FE125A-0751-4A29-8769-0AE965E54B8D}" destId="{2847BE4C-FBEA-4EDA-AB2F-2557921844D3}" srcOrd="1" destOrd="0" presId="urn:microsoft.com/office/officeart/2005/8/layout/radial5"/>
    <dgm:cxn modelId="{3852D982-3D0F-4A52-AED6-E69BBD25B02D}" srcId="{B6C66EBA-3252-4895-AC1E-386197BF5F49}" destId="{070CF9C9-058E-4B76-91F3-BE17E8E6CF92}" srcOrd="6" destOrd="0" parTransId="{CBF2E125-B8AB-430A-93AA-DA6F63955725}" sibTransId="{BB921B0C-72C7-460B-82F9-40536D11C9A7}"/>
    <dgm:cxn modelId="{10ED5A92-84BB-453C-83CC-F948319E103D}" type="presOf" srcId="{E66F8F77-C3F7-4D2B-8AE4-6143F244B05B}" destId="{EEEE07E4-FCA6-491A-98C7-16BBA4EE6AA6}" srcOrd="0" destOrd="0" presId="urn:microsoft.com/office/officeart/2005/8/layout/radial5"/>
    <dgm:cxn modelId="{2508E845-EBA4-474A-984A-DE3E28EFAD73}" type="presOf" srcId="{1424B024-E4E4-457C-AA13-1DB7FE941E70}" destId="{050C62E8-EFF9-48A5-B7E7-E974B4F026AF}" srcOrd="0" destOrd="0" presId="urn:microsoft.com/office/officeart/2005/8/layout/radial5"/>
    <dgm:cxn modelId="{B90AE802-A7B7-4AA0-9E63-F739C76B0721}" type="presOf" srcId="{938CADF5-F1EC-417A-896A-2321F52C12CE}" destId="{A907FE88-0E84-4F0E-AEAA-62DC5DAB28B5}" srcOrd="0" destOrd="0" presId="urn:microsoft.com/office/officeart/2005/8/layout/radial5"/>
    <dgm:cxn modelId="{048D3EB0-035F-4F89-BA97-E0963C68E7DA}" type="presOf" srcId="{DC85941F-F58B-45FB-B21A-9D71656CFCA9}" destId="{4A65682B-59E8-4DE2-A6A5-6F4F3144303A}" srcOrd="0" destOrd="0" presId="urn:microsoft.com/office/officeart/2005/8/layout/radial5"/>
    <dgm:cxn modelId="{F4609C8D-A0C4-4629-AF70-D2D78C8ED5A0}" type="presOf" srcId="{B6C66EBA-3252-4895-AC1E-386197BF5F49}" destId="{844C4CD3-62ED-4667-884E-4A5F08E1F3B9}" srcOrd="0" destOrd="0" presId="urn:microsoft.com/office/officeart/2005/8/layout/radial5"/>
    <dgm:cxn modelId="{5D7700C2-D6A4-49DC-B452-A12C7BB249AC}" type="presOf" srcId="{C425B36A-D118-4A78-A514-5E6F3F51A9CB}" destId="{6EAC40AC-D3C3-4A8C-A5BA-07504902DFEA}" srcOrd="0" destOrd="0" presId="urn:microsoft.com/office/officeart/2005/8/layout/radial5"/>
    <dgm:cxn modelId="{0C393F17-32EB-44A9-A063-1880945936E8}" type="presOf" srcId="{91C55549-D3F5-406B-AFA8-0A9DD23ABFAF}" destId="{D172618D-1947-4A0E-9F8C-CBB52FF5F408}" srcOrd="0" destOrd="0" presId="urn:microsoft.com/office/officeart/2005/8/layout/radial5"/>
    <dgm:cxn modelId="{A5C06C85-D370-4D26-A334-271B1EF9D129}" type="presOf" srcId="{2F9275E6-2D21-4883-9C26-101D652A6A79}" destId="{57FA0DD6-5F6F-4D40-9D01-C709A782692F}" srcOrd="1" destOrd="0" presId="urn:microsoft.com/office/officeart/2005/8/layout/radial5"/>
    <dgm:cxn modelId="{FE6910B4-0DEB-4DAB-9EEF-19FCF2E69FD9}" type="presOf" srcId="{070CF9C9-058E-4B76-91F3-BE17E8E6CF92}" destId="{5D326058-62D9-4C4A-A6A8-06BD7BB7E224}" srcOrd="0" destOrd="0" presId="urn:microsoft.com/office/officeart/2005/8/layout/radial5"/>
    <dgm:cxn modelId="{1422D4FA-34A7-4560-B8DA-77EEC436E9CB}" srcId="{B6C66EBA-3252-4895-AC1E-386197BF5F49}" destId="{7E7BD818-8CBB-4C3D-988D-74EA3AB67D43}" srcOrd="0" destOrd="0" parTransId="{1A886BAC-8359-445A-9FEA-7FFC5B29E7BF}" sibTransId="{F0661E30-632B-4F2C-A7EC-A3098ABB3380}"/>
    <dgm:cxn modelId="{3B281C48-332F-4FBD-A686-38E6E9423BD1}" srcId="{B6C66EBA-3252-4895-AC1E-386197BF5F49}" destId="{1057C904-914F-4F02-96C1-A87D78693D06}" srcOrd="2" destOrd="0" parTransId="{31FE125A-0751-4A29-8769-0AE965E54B8D}" sibTransId="{821FA75E-EEB8-41DE-99D9-520CB12481DD}"/>
    <dgm:cxn modelId="{C02B6C7A-9F7A-4D8D-A62B-42541D888510}" type="presOf" srcId="{7E7BD818-8CBB-4C3D-988D-74EA3AB67D43}" destId="{0801BFE2-7740-40A9-8B84-72D3935CCE12}" srcOrd="0" destOrd="0" presId="urn:microsoft.com/office/officeart/2005/8/layout/radial5"/>
    <dgm:cxn modelId="{FC9A2B72-DEDD-4923-A691-6C763BDD6A2F}" type="presParOf" srcId="{B3C37BED-0CE0-4BC0-A64A-D5206330E645}" destId="{844C4CD3-62ED-4667-884E-4A5F08E1F3B9}" srcOrd="0" destOrd="0" presId="urn:microsoft.com/office/officeart/2005/8/layout/radial5"/>
    <dgm:cxn modelId="{BA648350-D3C5-469A-A7C0-972060DA2AA3}" type="presParOf" srcId="{B3C37BED-0CE0-4BC0-A64A-D5206330E645}" destId="{A04533C8-E41E-4919-A610-79BF35531D6B}" srcOrd="1" destOrd="0" presId="urn:microsoft.com/office/officeart/2005/8/layout/radial5"/>
    <dgm:cxn modelId="{AE698948-F84F-467E-94F2-46DC6DD187A5}" type="presParOf" srcId="{A04533C8-E41E-4919-A610-79BF35531D6B}" destId="{FC7A1BB4-ADE9-4637-B1C5-08DB80A1D3C9}" srcOrd="0" destOrd="0" presId="urn:microsoft.com/office/officeart/2005/8/layout/radial5"/>
    <dgm:cxn modelId="{106BC3E1-466D-4283-B2BB-FDB6FCC66671}" type="presParOf" srcId="{B3C37BED-0CE0-4BC0-A64A-D5206330E645}" destId="{0801BFE2-7740-40A9-8B84-72D3935CCE12}" srcOrd="2" destOrd="0" presId="urn:microsoft.com/office/officeart/2005/8/layout/radial5"/>
    <dgm:cxn modelId="{F72DB3C9-2DC4-4B67-AEA5-320321A83DE3}" type="presParOf" srcId="{B3C37BED-0CE0-4BC0-A64A-D5206330E645}" destId="{A907FE88-0E84-4F0E-AEAA-62DC5DAB28B5}" srcOrd="3" destOrd="0" presId="urn:microsoft.com/office/officeart/2005/8/layout/radial5"/>
    <dgm:cxn modelId="{F3E1E299-E9B2-4DB4-AF6D-61DB04A8508A}" type="presParOf" srcId="{A907FE88-0E84-4F0E-AEAA-62DC5DAB28B5}" destId="{CA8823E7-DA51-4DBF-9F9A-2DB7A48E4AE6}" srcOrd="0" destOrd="0" presId="urn:microsoft.com/office/officeart/2005/8/layout/radial5"/>
    <dgm:cxn modelId="{3BEFFF97-A3D5-445C-A0A0-733A56FF5D0C}" type="presParOf" srcId="{B3C37BED-0CE0-4BC0-A64A-D5206330E645}" destId="{D172618D-1947-4A0E-9F8C-CBB52FF5F408}" srcOrd="4" destOrd="0" presId="urn:microsoft.com/office/officeart/2005/8/layout/radial5"/>
    <dgm:cxn modelId="{BD6D7E71-105F-4839-8AA6-79C0EDDB2F19}" type="presParOf" srcId="{B3C37BED-0CE0-4BC0-A64A-D5206330E645}" destId="{BFDF3D8D-65C7-4A74-8BB9-6BDC07255B6E}" srcOrd="5" destOrd="0" presId="urn:microsoft.com/office/officeart/2005/8/layout/radial5"/>
    <dgm:cxn modelId="{A0C8B57A-6893-4EB6-B34E-574BEC093215}" type="presParOf" srcId="{BFDF3D8D-65C7-4A74-8BB9-6BDC07255B6E}" destId="{2847BE4C-FBEA-4EDA-AB2F-2557921844D3}" srcOrd="0" destOrd="0" presId="urn:microsoft.com/office/officeart/2005/8/layout/radial5"/>
    <dgm:cxn modelId="{A654E877-8A97-41FC-88F7-804D83AAB5C2}" type="presParOf" srcId="{B3C37BED-0CE0-4BC0-A64A-D5206330E645}" destId="{96D8137D-B3C8-4B62-8152-564933220307}" srcOrd="6" destOrd="0" presId="urn:microsoft.com/office/officeart/2005/8/layout/radial5"/>
    <dgm:cxn modelId="{F785DDD1-7A17-49EF-A817-02FCE5BE0C71}" type="presParOf" srcId="{B3C37BED-0CE0-4BC0-A64A-D5206330E645}" destId="{4A65682B-59E8-4DE2-A6A5-6F4F3144303A}" srcOrd="7" destOrd="0" presId="urn:microsoft.com/office/officeart/2005/8/layout/radial5"/>
    <dgm:cxn modelId="{3E1B8056-3E55-4654-A557-07053E3521E9}" type="presParOf" srcId="{4A65682B-59E8-4DE2-A6A5-6F4F3144303A}" destId="{ED903376-AB3E-4468-8A4D-8E49E5E1FA56}" srcOrd="0" destOrd="0" presId="urn:microsoft.com/office/officeart/2005/8/layout/radial5"/>
    <dgm:cxn modelId="{FA75601E-636C-4078-B4CA-FCC6DDECB464}" type="presParOf" srcId="{B3C37BED-0CE0-4BC0-A64A-D5206330E645}" destId="{B1789CF1-531A-4F1B-A613-E35F7C561216}" srcOrd="8" destOrd="0" presId="urn:microsoft.com/office/officeart/2005/8/layout/radial5"/>
    <dgm:cxn modelId="{176A13AE-1A25-4D46-A6FC-BB53DB1AF514}" type="presParOf" srcId="{B3C37BED-0CE0-4BC0-A64A-D5206330E645}" destId="{050C62E8-EFF9-48A5-B7E7-E974B4F026AF}" srcOrd="9" destOrd="0" presId="urn:microsoft.com/office/officeart/2005/8/layout/radial5"/>
    <dgm:cxn modelId="{DAA40881-0BFB-4411-B482-02E75D846793}" type="presParOf" srcId="{050C62E8-EFF9-48A5-B7E7-E974B4F026AF}" destId="{5E909EA3-7E62-4E2D-87F9-F153F15DCA42}" srcOrd="0" destOrd="0" presId="urn:microsoft.com/office/officeart/2005/8/layout/radial5"/>
    <dgm:cxn modelId="{4B511386-2EE3-495F-A731-A6E34F83241F}" type="presParOf" srcId="{B3C37BED-0CE0-4BC0-A64A-D5206330E645}" destId="{6EAC40AC-D3C3-4A8C-A5BA-07504902DFEA}" srcOrd="10" destOrd="0" presId="urn:microsoft.com/office/officeart/2005/8/layout/radial5"/>
    <dgm:cxn modelId="{F51B1955-7F74-4823-B0DD-247F57B5F5AC}" type="presParOf" srcId="{B3C37BED-0CE0-4BC0-A64A-D5206330E645}" destId="{27BA621E-47D8-42CC-8103-257D2F36E4A2}" srcOrd="11" destOrd="0" presId="urn:microsoft.com/office/officeart/2005/8/layout/radial5"/>
    <dgm:cxn modelId="{6C59626F-1DE8-42E2-AC12-4A716020B92C}" type="presParOf" srcId="{27BA621E-47D8-42CC-8103-257D2F36E4A2}" destId="{272AA80B-52DF-40D0-BAF8-52FCA6CB36A6}" srcOrd="0" destOrd="0" presId="urn:microsoft.com/office/officeart/2005/8/layout/radial5"/>
    <dgm:cxn modelId="{FA69382D-19F2-4EE0-B3BE-CFF0ECB6057B}" type="presParOf" srcId="{B3C37BED-0CE0-4BC0-A64A-D5206330E645}" destId="{FFBDF945-FF23-492A-81E4-C52D48471845}" srcOrd="12" destOrd="0" presId="urn:microsoft.com/office/officeart/2005/8/layout/radial5"/>
    <dgm:cxn modelId="{BFB587B6-D209-4026-8349-ECC759B937AF}" type="presParOf" srcId="{B3C37BED-0CE0-4BC0-A64A-D5206330E645}" destId="{D0F8C0AD-41C3-4F19-837E-34001822C4B1}" srcOrd="13" destOrd="0" presId="urn:microsoft.com/office/officeart/2005/8/layout/radial5"/>
    <dgm:cxn modelId="{F34459DB-C48F-4CDD-B47C-9F73DAF0DCB4}" type="presParOf" srcId="{D0F8C0AD-41C3-4F19-837E-34001822C4B1}" destId="{EBB6C5AA-010A-459A-BDE4-7AC9EEC467CB}" srcOrd="0" destOrd="0" presId="urn:microsoft.com/office/officeart/2005/8/layout/radial5"/>
    <dgm:cxn modelId="{1FEDCEC3-4A40-4087-A380-3A52C97FE3E4}" type="presParOf" srcId="{B3C37BED-0CE0-4BC0-A64A-D5206330E645}" destId="{5D326058-62D9-4C4A-A6A8-06BD7BB7E224}" srcOrd="14" destOrd="0" presId="urn:microsoft.com/office/officeart/2005/8/layout/radial5"/>
    <dgm:cxn modelId="{963FD1C3-0C3A-49AF-A94B-8AA7DB2A0659}" type="presParOf" srcId="{B3C37BED-0CE0-4BC0-A64A-D5206330E645}" destId="{37A33C74-DD70-4490-9CB5-BF4DFCFFFB0A}" srcOrd="15" destOrd="0" presId="urn:microsoft.com/office/officeart/2005/8/layout/radial5"/>
    <dgm:cxn modelId="{3E8B8B8B-133B-4A9B-AF50-7B926F785FA6}" type="presParOf" srcId="{37A33C74-DD70-4490-9CB5-BF4DFCFFFB0A}" destId="{0CEBFA3C-BDFC-42C9-84F9-21C581482870}" srcOrd="0" destOrd="0" presId="urn:microsoft.com/office/officeart/2005/8/layout/radial5"/>
    <dgm:cxn modelId="{C6358742-5710-42C2-9F98-38E03824A720}" type="presParOf" srcId="{B3C37BED-0CE0-4BC0-A64A-D5206330E645}" destId="{EEEE07E4-FCA6-491A-98C7-16BBA4EE6AA6}" srcOrd="16" destOrd="0" presId="urn:microsoft.com/office/officeart/2005/8/layout/radial5"/>
    <dgm:cxn modelId="{B322F7A1-6D6E-4117-9249-18C778E528E3}" type="presParOf" srcId="{B3C37BED-0CE0-4BC0-A64A-D5206330E645}" destId="{4BD38BBB-E343-4887-A606-EA8BF6B8030F}" srcOrd="17" destOrd="0" presId="urn:microsoft.com/office/officeart/2005/8/layout/radial5"/>
    <dgm:cxn modelId="{3B6FC56E-1947-4F3A-BAA6-5DA16AD86DC7}" type="presParOf" srcId="{4BD38BBB-E343-4887-A606-EA8BF6B8030F}" destId="{57FA0DD6-5F6F-4D40-9D01-C709A782692F}" srcOrd="0" destOrd="0" presId="urn:microsoft.com/office/officeart/2005/8/layout/radial5"/>
    <dgm:cxn modelId="{3F91FDCA-9C43-4905-959D-D5785DF39A84}" type="presParOf" srcId="{B3C37BED-0CE0-4BC0-A64A-D5206330E645}" destId="{718C9633-8326-4114-82A9-851E5BF630A4}" srcOrd="1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E602D-05AF-411D-B966-4A99B662C3C6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FFABF-317C-4423-B64F-1B6A8DCA2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EBDC-9C62-48C6-8A72-E708C033C7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4F7F-1FD8-4CD8-9B06-48C2DE370885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E583-4C1F-4126-B7DD-CD15BA613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447;&#2453;&#2494;&#2470;&#2486;%20&#2470;&#2509;&#2476;&#2494;&#2470;&#2486;\wellcome%20video\Flower%20Blooming%20Time%20Lapse%20-%20Beautiful%20%20Flowers%20-%20Pretty%20Flowers%20Video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72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Flower Blooming Time Lapse - Beautiful  Flowers - Pretty Flowers Vide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447800"/>
            <a:ext cx="7848600" cy="4648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241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219200"/>
            <a:ext cx="4040188" cy="10668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sz="11200" dirty="0" smtClean="0"/>
          </a:p>
          <a:p>
            <a:pPr algn="ctr"/>
            <a:r>
              <a:rPr lang="en-US" sz="14400" dirty="0" err="1" smtClean="0">
                <a:solidFill>
                  <a:schemeClr val="accent6">
                    <a:lumMod val="75000"/>
                  </a:schemeClr>
                </a:solidFill>
              </a:rPr>
              <a:t>মজবুত</a:t>
            </a:r>
            <a:r>
              <a:rPr lang="en-US" sz="1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400" dirty="0" err="1" smtClean="0">
                <a:solidFill>
                  <a:schemeClr val="accent6">
                    <a:lumMod val="75000"/>
                  </a:schemeClr>
                </a:solidFill>
              </a:rPr>
              <a:t>ফটক</a:t>
            </a:r>
            <a:endParaRPr lang="en-US" sz="1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1200" dirty="0"/>
          </a:p>
        </p:txBody>
      </p:sp>
      <p:pic>
        <p:nvPicPr>
          <p:cNvPr id="7" name="Content Placeholder 6" descr="images (1)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000" y="1981200"/>
            <a:ext cx="4191000" cy="4419599"/>
          </a:xfrm>
        </p:spPr>
      </p:pic>
      <p:pic>
        <p:nvPicPr>
          <p:cNvPr id="8" name="Content Placeholder 7" descr="download (1)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0600" y="1981199"/>
            <a:ext cx="4114800" cy="4343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7620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</a:rPr>
              <a:t>মজবুত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ফটক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7" name="Content Placeholder 6" descr="images (2)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077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হযরত আলী (রা) এর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শাসনকালে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34591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উষ্ট্রের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সিফফিনের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নাহরাওয়ানের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উষ্ট্রের</a:t>
            </a:r>
            <a:r>
              <a:rPr lang="en-US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গতি-প্রকৃতি</a:t>
            </a:r>
            <a:endParaRPr lang="en-US" sz="54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তালহা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যুবায়েরর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বসরা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দখলঃ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আলীর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প্রস্তাব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কোরায়বার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যুদ্ধঃ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তালহা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যুবায়ের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নিহত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আয়েশার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পরাজয়ঃ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উষ্ট্রের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কারণসমূহ</a:t>
            </a:r>
            <a:endParaRPr lang="en-US" sz="48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ওসমান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হত্যার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দাবিঃ</a:t>
            </a:r>
            <a:endParaRPr lang="bn-BD" b="1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তালহা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যুবায়েরর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প্রত্যাশাঃ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ওসমান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হত্যার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নেওয়ার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অঙ্গীকারঃ</a:t>
            </a:r>
            <a:r>
              <a:rPr lang="en-US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আয়েশা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বিদ্বেষঃ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9604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উষ্ট্রের</a:t>
            </a:r>
            <a:r>
              <a:rPr lang="en-US" sz="4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4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মুসলমান-মুসলমান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সূচনাঃ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রদবদলঃ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বিস্তৃতিঃ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14400" y="2057400"/>
            <a:ext cx="3352800" cy="2209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মদিনা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2362200"/>
            <a:ext cx="3124200" cy="1524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কুফা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1066800"/>
            <a:ext cx="609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রাজধানী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স্থানান্তর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/>
          <a:lstStyle/>
          <a:p>
            <a:r>
              <a:rPr lang="en-US" dirty="0" err="1" smtClean="0"/>
              <a:t>মসজিদে</a:t>
            </a:r>
            <a:r>
              <a:rPr lang="en-US" dirty="0" smtClean="0"/>
              <a:t> </a:t>
            </a:r>
            <a:r>
              <a:rPr lang="en-US" dirty="0" err="1" smtClean="0"/>
              <a:t>নববী</a:t>
            </a:r>
            <a:endParaRPr lang="en-US" dirty="0"/>
          </a:p>
        </p:txBody>
      </p:sp>
      <p:pic>
        <p:nvPicPr>
          <p:cNvPr id="7" name="Content Placeholder 6" descr="th (1)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4114800" cy="4953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762000"/>
            <a:ext cx="4041775" cy="639762"/>
          </a:xfrm>
        </p:spPr>
        <p:txBody>
          <a:bodyPr/>
          <a:lstStyle/>
          <a:p>
            <a:r>
              <a:rPr lang="en-US" dirty="0" err="1" smtClean="0"/>
              <a:t>মদিনার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endParaRPr lang="en-US" dirty="0"/>
          </a:p>
        </p:txBody>
      </p:sp>
      <p:pic>
        <p:nvPicPr>
          <p:cNvPr id="8" name="Content Placeholder 7" descr="th (3)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371600"/>
            <a:ext cx="4190999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4040188" cy="639762"/>
          </a:xfrm>
        </p:spPr>
        <p:txBody>
          <a:bodyPr/>
          <a:lstStyle/>
          <a:p>
            <a:r>
              <a:rPr lang="en-US" dirty="0" err="1" smtClean="0"/>
              <a:t>কুফা</a:t>
            </a:r>
            <a:r>
              <a:rPr lang="en-US" dirty="0" smtClean="0"/>
              <a:t> </a:t>
            </a:r>
            <a:r>
              <a:rPr lang="en-US" dirty="0" err="1" smtClean="0"/>
              <a:t>নগরী</a:t>
            </a:r>
            <a:endParaRPr lang="en-US" dirty="0"/>
          </a:p>
        </p:txBody>
      </p:sp>
      <p:pic>
        <p:nvPicPr>
          <p:cNvPr id="7" name="Content Placeholder 6" descr="th (5)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1752600"/>
            <a:ext cx="4267199" cy="4648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990600"/>
            <a:ext cx="4041775" cy="639762"/>
          </a:xfrm>
        </p:spPr>
        <p:txBody>
          <a:bodyPr/>
          <a:lstStyle/>
          <a:p>
            <a:r>
              <a:rPr lang="en-US" dirty="0" err="1" smtClean="0"/>
              <a:t>কুফা</a:t>
            </a:r>
            <a:r>
              <a:rPr lang="en-US" dirty="0" smtClean="0"/>
              <a:t> </a:t>
            </a:r>
            <a:r>
              <a:rPr lang="en-US" dirty="0" err="1" smtClean="0"/>
              <a:t>নগরীর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ভাস্কর্য</a:t>
            </a:r>
            <a:endParaRPr lang="en-US" dirty="0"/>
          </a:p>
        </p:txBody>
      </p:sp>
      <p:pic>
        <p:nvPicPr>
          <p:cNvPr id="8" name="Content Placeholder 7" descr="th (7)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752600"/>
            <a:ext cx="3914775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সিফফিনের</a:t>
            </a:r>
            <a:r>
              <a:rPr lang="en-US" dirty="0" smtClean="0"/>
              <a:t> </a:t>
            </a:r>
            <a:r>
              <a:rPr lang="en-US" dirty="0" err="1" smtClean="0"/>
              <a:t>যুদ্ধের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হাসেমী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উমায়াদের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দ্বন্দ্ব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মুয়াবিয়ার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অসহযোগীতা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উসমান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হত্যার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প্রতিশোধের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দাবী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হযরত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আয়শার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বিরোধীতা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0826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6600" b="1" i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4498182" cy="8239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4267200" cy="792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2514600"/>
            <a:ext cx="3886200" cy="38164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শ্রেণিঃ একাদশ</a:t>
            </a:r>
          </a:p>
          <a:p>
            <a:pPr algn="ctr">
              <a:buNone/>
            </a:pP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ইসলামের ইতিহাস ও সংস্কৃতি ১ম পত্র</a:t>
            </a:r>
          </a:p>
          <a:p>
            <a:pPr algn="ctr">
              <a:buNone/>
            </a:pP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তৃতীয়</a:t>
            </a: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হজরত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2438400"/>
            <a:ext cx="4572000" cy="39087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চামেলি</a:t>
            </a:r>
            <a:r>
              <a:rPr lang="en-US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আফরোজ</a:t>
            </a:r>
            <a:endParaRPr lang="en-US" sz="32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3200" b="1" i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 ইতিহাস ও সংস্কৃতি</a:t>
            </a:r>
          </a:p>
          <a:p>
            <a:pPr algn="ctr">
              <a:buNone/>
            </a:pPr>
            <a:r>
              <a:rPr lang="en-US" sz="28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সফিউদ্দিন</a:t>
            </a:r>
            <a:r>
              <a:rPr lang="en-US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b="1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নং:01711565687</a:t>
            </a:r>
            <a:endParaRPr lang="bn-BD" sz="3200" b="1" i="1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সিফফিনের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যুদ্ধের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ফলাফল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মুসলমানদের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ঐক্য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বিনষ্ট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খারেজিদের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উদ্ভব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আলীর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শক্তি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হ্রাস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মুয়াবিয়ার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শক্তি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বৃদ্ধি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রাজতন্ত্রের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উদ্ভব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হাসেমী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উমাইয়ার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দ্বন্দ্ব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বৃদ্ধি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সাম্রাজ্য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বিভক্তি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করণ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শিয়া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সম্প্রদায়ের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উৎপত্তি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খারিজি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সম্প্রদায়ের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উৎপত্তি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শিয়া</a:t>
            </a:r>
            <a:r>
              <a:rPr lang="en-US" dirty="0" smtClean="0"/>
              <a:t> ও </a:t>
            </a:r>
            <a:r>
              <a:rPr lang="en-US" dirty="0" err="1" smtClean="0"/>
              <a:t>খারিজিদের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শিয়া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, </a:t>
            </a:r>
            <a:r>
              <a:rPr lang="en-US" dirty="0" err="1" smtClean="0"/>
              <a:t>সমর্থক</a:t>
            </a:r>
            <a:r>
              <a:rPr lang="en-US" dirty="0" smtClean="0"/>
              <a:t>, </a:t>
            </a:r>
            <a:r>
              <a:rPr lang="en-US" dirty="0" err="1" smtClean="0"/>
              <a:t>অনুসারি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খারাজ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খারিজি</a:t>
            </a:r>
            <a:r>
              <a:rPr lang="en-US" dirty="0" smtClean="0"/>
              <a:t>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এসেছে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দলত্যাগী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শিয়ারা</a:t>
            </a:r>
            <a:r>
              <a:rPr lang="en-US" dirty="0" smtClean="0"/>
              <a:t> </a:t>
            </a:r>
            <a:r>
              <a:rPr lang="en-US" dirty="0" err="1" smtClean="0"/>
              <a:t>মুহাম্মদ</a:t>
            </a:r>
            <a:r>
              <a:rPr lang="en-US" dirty="0" smtClean="0"/>
              <a:t> (</a:t>
            </a:r>
            <a:r>
              <a:rPr lang="en-US" dirty="0" err="1" smtClean="0"/>
              <a:t>সা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কন্যা</a:t>
            </a:r>
            <a:r>
              <a:rPr lang="en-US" dirty="0" smtClean="0"/>
              <a:t> </a:t>
            </a:r>
            <a:r>
              <a:rPr lang="en-US" dirty="0" err="1" smtClean="0"/>
              <a:t>ফাতিমা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স্বামী</a:t>
            </a:r>
            <a:r>
              <a:rPr lang="en-US" dirty="0" smtClean="0"/>
              <a:t> </a:t>
            </a:r>
            <a:r>
              <a:rPr lang="en-US" dirty="0" err="1" smtClean="0"/>
              <a:t>আলীর</a:t>
            </a:r>
            <a:r>
              <a:rPr lang="en-US" dirty="0" smtClean="0"/>
              <a:t> </a:t>
            </a:r>
            <a:r>
              <a:rPr lang="en-US" dirty="0" err="1" smtClean="0"/>
              <a:t>অনুসারিদের</a:t>
            </a:r>
            <a:r>
              <a:rPr lang="en-US" dirty="0" smtClean="0"/>
              <a:t> </a:t>
            </a:r>
            <a:r>
              <a:rPr lang="en-US" dirty="0" err="1" smtClean="0"/>
              <a:t>গঠিত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দুমাতুল</a:t>
            </a:r>
            <a:r>
              <a:rPr lang="en-US" dirty="0" smtClean="0"/>
              <a:t> </a:t>
            </a:r>
            <a:r>
              <a:rPr lang="en-US" dirty="0" err="1" smtClean="0"/>
              <a:t>জন্দলের</a:t>
            </a:r>
            <a:r>
              <a:rPr lang="en-US" dirty="0" smtClean="0"/>
              <a:t> </a:t>
            </a:r>
            <a:r>
              <a:rPr lang="en-US" dirty="0" err="1" smtClean="0"/>
              <a:t>মিমাংসাকে</a:t>
            </a:r>
            <a:r>
              <a:rPr lang="en-US" dirty="0" smtClean="0"/>
              <a:t> </a:t>
            </a:r>
            <a:r>
              <a:rPr lang="en-US" dirty="0" err="1" smtClean="0"/>
              <a:t>কেন্দ্র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খারিজি</a:t>
            </a:r>
            <a:r>
              <a:rPr lang="en-US" dirty="0" smtClean="0"/>
              <a:t> </a:t>
            </a:r>
            <a:r>
              <a:rPr lang="en-US" dirty="0" err="1" smtClean="0"/>
              <a:t>সম্প্রদায়ের</a:t>
            </a:r>
            <a:r>
              <a:rPr lang="en-US" dirty="0" smtClean="0"/>
              <a:t> </a:t>
            </a:r>
            <a:r>
              <a:rPr lang="en-US" dirty="0" err="1" smtClean="0"/>
              <a:t>উৎপক্তি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দুমাতুল</a:t>
            </a:r>
            <a:r>
              <a:rPr lang="en-US" dirty="0" smtClean="0"/>
              <a:t> </a:t>
            </a:r>
            <a:r>
              <a:rPr lang="en-US" dirty="0" err="1" smtClean="0"/>
              <a:t>জন্দলের</a:t>
            </a:r>
            <a:r>
              <a:rPr lang="en-US" dirty="0" smtClean="0"/>
              <a:t> </a:t>
            </a:r>
            <a:r>
              <a:rPr lang="en-US" dirty="0" err="1" smtClean="0"/>
              <a:t>প্রতারণাপূর্ন</a:t>
            </a:r>
            <a:r>
              <a:rPr lang="en-US" dirty="0" smtClean="0"/>
              <a:t> </a:t>
            </a:r>
            <a:r>
              <a:rPr lang="en-US" dirty="0" err="1" smtClean="0"/>
              <a:t>রায়</a:t>
            </a:r>
            <a:r>
              <a:rPr lang="en-US" dirty="0" smtClean="0"/>
              <a:t> </a:t>
            </a:r>
            <a:r>
              <a:rPr lang="en-US" dirty="0" err="1" smtClean="0"/>
              <a:t>অমান্যকারী</a:t>
            </a:r>
            <a:r>
              <a:rPr lang="en-US" dirty="0" smtClean="0"/>
              <a:t> ১২০০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ত্যাগকারী</a:t>
            </a:r>
            <a:r>
              <a:rPr lang="en-US" dirty="0" smtClean="0"/>
              <a:t> </a:t>
            </a:r>
            <a:r>
              <a:rPr lang="en-US" dirty="0" err="1" smtClean="0"/>
              <a:t>খারিজি</a:t>
            </a:r>
            <a:r>
              <a:rPr lang="en-US" dirty="0" smtClean="0"/>
              <a:t>। </a:t>
            </a:r>
            <a:r>
              <a:rPr lang="en-US" dirty="0" err="1" smtClean="0"/>
              <a:t>ঐতিহাসিকদের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, </a:t>
            </a:r>
            <a:r>
              <a:rPr lang="en-US" dirty="0" err="1" smtClean="0"/>
              <a:t>উমাইয়াদের</a:t>
            </a:r>
            <a:r>
              <a:rPr lang="en-US" dirty="0" smtClean="0"/>
              <a:t> </a:t>
            </a:r>
            <a:r>
              <a:rPr lang="en-US" dirty="0" err="1" smtClean="0"/>
              <a:t>বিলাসীতা</a:t>
            </a:r>
            <a:r>
              <a:rPr lang="en-US" dirty="0" smtClean="0"/>
              <a:t> ও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লালসার</a:t>
            </a:r>
            <a:r>
              <a:rPr lang="en-US" dirty="0" smtClean="0"/>
              <a:t> </a:t>
            </a:r>
            <a:r>
              <a:rPr lang="en-US" dirty="0" err="1" smtClean="0"/>
              <a:t>বিরোধীতাই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খারিজি</a:t>
            </a:r>
            <a:r>
              <a:rPr lang="en-US" dirty="0" smtClean="0"/>
              <a:t> </a:t>
            </a:r>
            <a:r>
              <a:rPr lang="en-US" dirty="0" err="1" smtClean="0"/>
              <a:t>সম্প্রদায়</a:t>
            </a:r>
            <a:r>
              <a:rPr lang="en-US" dirty="0" smtClean="0"/>
              <a:t> ‍</a:t>
            </a:r>
            <a:r>
              <a:rPr lang="en-US" dirty="0" err="1" smtClean="0"/>
              <a:t>সৃষ্টির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219200"/>
            <a:ext cx="7772400" cy="830997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7848600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হযরত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(রা)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খ্রিস্টাব্দে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জন্মগ্রহণ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'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জুলফিকার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'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কার উপাধি ছিল?   </a:t>
            </a:r>
          </a:p>
          <a:p>
            <a:pPr>
              <a:buFont typeface="Wingdings" pitchFamily="2" charset="2"/>
              <a:buChar char="v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হযরত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(রা)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শাসনকালে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গৃহযুদ্ধ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b="1" i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248400" cy="10668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sz="6000" u="sng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(রা)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উপাধিতে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ভূষিত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algn="ctr">
              <a:buNone/>
            </a:pP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উষ্ট্রের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6934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সমাধান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7361828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'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জুলফিকার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'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'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আসাদুল্লাহ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'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80010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ওসমান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হত্যার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দাবিঃ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তালহা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যুবায়েরর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প্রত্যাশাঃ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ওসমান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হত্যার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নেওয়ার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অঙ্গীকারঃ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990600"/>
            <a:ext cx="65532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সমাধান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066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হযরত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(রা) কত খ্রিস্টাব্দে খিলাফত লাভ করেন?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হযরত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(রা) কত বছর খিলাফত পরিচালনা করেন?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 হযরত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(রা) এর পিতার নাম কী?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  হযরত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(রা) কত খ্রিস্টাব্দে ইসলাম ধর্ম গ্রহণ করেন?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 হযরত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(রা) এর স্ত্রী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নাম কী?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৬। হযরত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(রা) এর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নাম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জুলফিকার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উপাধী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কামুস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দূর্গ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মূল্যায়নের সমাধান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১। উত্তরঃ 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৬১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খ্রিঃ।</a:t>
            </a:r>
          </a:p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২। উত্তরঃ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৬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বছর।</a:t>
            </a:r>
          </a:p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৩। উত্তরঃ আ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তালিব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৪। উত্তরঃ ৬১০ খ্রিঃ।</a:t>
            </a:r>
          </a:p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৫। উত্তরঃ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ফাতেমা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৬। উত্তরঃ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মহসিন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জয়নাব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উম্মে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কুলসুম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14400"/>
            <a:ext cx="48006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362201"/>
            <a:ext cx="7010400" cy="30469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কেপরাজিত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গৃহযুদ্ধের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কারণসমূহ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000" dirty="0"/>
          </a:p>
        </p:txBody>
      </p:sp>
      <p:pic>
        <p:nvPicPr>
          <p:cNvPr id="4" name="Content Placeholder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10400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/>
          </a:p>
        </p:txBody>
      </p:sp>
      <p:pic>
        <p:nvPicPr>
          <p:cNvPr id="4" name="Picture 2" descr="C:\Users\need\Downloads\SHAREit\SM-J105H\photo\IMG_20200105_0058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9200" y="1219200"/>
            <a:ext cx="69342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209800"/>
            <a:ext cx="7239000" cy="21336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u="sng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6600" b="1" u="sng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6600" b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(রা) শাসনকাল</a:t>
            </a:r>
            <a:endParaRPr lang="en-US" sz="6600" b="1" u="sng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990600"/>
            <a:ext cx="716280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81000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</a:t>
            </a:r>
          </a:p>
          <a:p>
            <a:pPr algn="just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হযরত আলী (রা) এর পরিচয় বলতে পারবে;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গৃহযুদ্ধ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পারবে;</a:t>
            </a:r>
          </a:p>
          <a:p>
            <a:pPr algn="just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উষ্ট্রের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কারণগুলো 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হযরত আলী (রা) এর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ব্যর্থতার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09600"/>
            <a:ext cx="5562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হযরত আলী (রা) এর পরিচয়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1371600"/>
          <a:ext cx="883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4C4CD3-62ED-4667-884E-4A5F08E1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44C4CD3-62ED-4667-884E-4A5F08E1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44C4CD3-62ED-4667-884E-4A5F08E1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4533C8-E41E-4919-A610-79BF35531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A04533C8-E41E-4919-A610-79BF35531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A04533C8-E41E-4919-A610-79BF35531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01BFE2-7740-40A9-8B84-72D3935C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0801BFE2-7740-40A9-8B84-72D3935C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0801BFE2-7740-40A9-8B84-72D3935C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07FE88-0E84-4F0E-AEAA-62DC5DAB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A907FE88-0E84-4F0E-AEAA-62DC5DAB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A907FE88-0E84-4F0E-AEAA-62DC5DAB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72618D-1947-4A0E-9F8C-CBB52FF5F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D172618D-1947-4A0E-9F8C-CBB52FF5F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D172618D-1947-4A0E-9F8C-CBB52FF5F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DF3D8D-65C7-4A74-8BB9-6BDC0725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BFDF3D8D-65C7-4A74-8BB9-6BDC0725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BFDF3D8D-65C7-4A74-8BB9-6BDC0725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D8137D-B3C8-4B62-8152-564933220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96D8137D-B3C8-4B62-8152-564933220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96D8137D-B3C8-4B62-8152-564933220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65682B-59E8-4DE2-A6A5-6F4F31443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A65682B-59E8-4DE2-A6A5-6F4F31443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A65682B-59E8-4DE2-A6A5-6F4F31443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789CF1-531A-4F1B-A613-E35F7C561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B1789CF1-531A-4F1B-A613-E35F7C561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B1789CF1-531A-4F1B-A613-E35F7C561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0C62E8-EFF9-48A5-B7E7-E974B4F02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050C62E8-EFF9-48A5-B7E7-E974B4F02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050C62E8-EFF9-48A5-B7E7-E974B4F02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C40AC-D3C3-4A8C-A5BA-07504902D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6EAC40AC-D3C3-4A8C-A5BA-07504902D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6EAC40AC-D3C3-4A8C-A5BA-07504902D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A621E-47D8-42CC-8103-257D2F36E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27BA621E-47D8-42CC-8103-257D2F36E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27BA621E-47D8-42CC-8103-257D2F36E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BDF945-FF23-492A-81E4-C52D4847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FFBDF945-FF23-492A-81E4-C52D4847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FFBDF945-FF23-492A-81E4-C52D4847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F8C0AD-41C3-4F19-837E-34001822C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D0F8C0AD-41C3-4F19-837E-34001822C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D0F8C0AD-41C3-4F19-837E-34001822C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326058-62D9-4C4A-A6A8-06BD7BB7E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5D326058-62D9-4C4A-A6A8-06BD7BB7E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5D326058-62D9-4C4A-A6A8-06BD7BB7E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A33C74-DD70-4490-9CB5-BF4DFCFF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37A33C74-DD70-4490-9CB5-BF4DFCFF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37A33C74-DD70-4490-9CB5-BF4DFCFF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EE07E4-FCA6-491A-98C7-16BBA4EE6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dgm id="{EEEE07E4-FCA6-491A-98C7-16BBA4EE6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EEEE07E4-FCA6-491A-98C7-16BBA4EE6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D38BBB-E343-4887-A606-EA8BF6B80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4BD38BBB-E343-4887-A606-EA8BF6B80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4BD38BBB-E343-4887-A606-EA8BF6B80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8C9633-8326-4114-82A9-851E5BF63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718C9633-8326-4114-82A9-851E5BF63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718C9633-8326-4114-82A9-851E5BF63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খেদমতে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হিজরতের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বিছানায়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শুয়ে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উহুদের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অংশগ্রহণ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খন্দকের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অংশগ্রহণ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খাইবার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অংশগ্রহণ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হুদায়বিয়ার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উপাধিসমূহ</a:t>
            </a:r>
            <a:endParaRPr lang="en-US" sz="48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'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জুলফিকার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'</a:t>
            </a:r>
          </a:p>
          <a:p>
            <a:pPr algn="just">
              <a:buFont typeface="Wingdings" pitchFamily="2" charset="2"/>
              <a:buChar char="q"/>
            </a:pP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'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আসাদুল্লাহ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'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/>
              <a:t>জুলফিকার</a:t>
            </a:r>
            <a:r>
              <a:rPr lang="en-US" dirty="0" smtClean="0"/>
              <a:t> </a:t>
            </a:r>
            <a:r>
              <a:rPr lang="en-US" dirty="0" err="1" smtClean="0"/>
              <a:t>তরবারী</a:t>
            </a:r>
            <a:endParaRPr lang="en-US" dirty="0"/>
          </a:p>
        </p:txBody>
      </p:sp>
      <p:pic>
        <p:nvPicPr>
          <p:cNvPr id="7" name="Content Placeholder 6" descr="download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4114800" cy="3810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041775" cy="639762"/>
          </a:xfrm>
        </p:spPr>
        <p:txBody>
          <a:bodyPr/>
          <a:lstStyle/>
          <a:p>
            <a:pPr algn="ctr"/>
            <a:r>
              <a:rPr lang="en-US" dirty="0" err="1" smtClean="0"/>
              <a:t>জুলফিকার</a:t>
            </a:r>
            <a:r>
              <a:rPr lang="en-US" dirty="0" smtClean="0"/>
              <a:t> </a:t>
            </a:r>
            <a:r>
              <a:rPr lang="en-US" dirty="0" err="1" smtClean="0"/>
              <a:t>তরবারী</a:t>
            </a:r>
            <a:endParaRPr lang="en-US" dirty="0"/>
          </a:p>
        </p:txBody>
      </p:sp>
      <p:pic>
        <p:nvPicPr>
          <p:cNvPr id="8" name="Content Placeholder 7" descr="images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676400"/>
            <a:ext cx="4191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695</Words>
  <Application>Microsoft Office PowerPoint</Application>
  <PresentationFormat>On-screen Show (4:3)</PresentationFormat>
  <Paragraphs>156</Paragraphs>
  <Slides>29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স্বাগত</vt:lpstr>
      <vt:lpstr>পরিচিতি</vt:lpstr>
      <vt:lpstr>নিচে ছবিটি কিসের ছবি? </vt:lpstr>
      <vt:lpstr>Slide 4</vt:lpstr>
      <vt:lpstr>Slide 5</vt:lpstr>
      <vt:lpstr>Slide 6</vt:lpstr>
      <vt:lpstr>ইসলামের খেদমতে খলিফা আলী (রা)</vt:lpstr>
      <vt:lpstr>খলিফা আলী (রা) উপাধিসমূহ</vt:lpstr>
      <vt:lpstr>Slide 9</vt:lpstr>
      <vt:lpstr>Slide 10</vt:lpstr>
      <vt:lpstr>Slide 11</vt:lpstr>
      <vt:lpstr>হযরত আলী (রা) এর শাসনকালে তিনটি যুদ্ধ সংঘটিত হয়-</vt:lpstr>
      <vt:lpstr>উষ্ট্রের যুদ্ধের গতি-প্রকৃতি</vt:lpstr>
      <vt:lpstr>উষ্ট্রের যুদ্ধের কারণসমূহ</vt:lpstr>
      <vt:lpstr>উষ্ট্রের যুদ্ধের ফলাফল</vt:lpstr>
      <vt:lpstr>Slide 16</vt:lpstr>
      <vt:lpstr>Slide 17</vt:lpstr>
      <vt:lpstr>Slide 18</vt:lpstr>
      <vt:lpstr> সিফফিনের যুদ্ধের কারণ </vt:lpstr>
      <vt:lpstr>সিফফিনের যুদ্ধের ফলাফল</vt:lpstr>
      <vt:lpstr>শিয়া ও খারিজিদের পরিচয়</vt:lpstr>
      <vt:lpstr>Slide 22</vt:lpstr>
      <vt:lpstr> কাজ</vt:lpstr>
      <vt:lpstr>Slide 24</vt:lpstr>
      <vt:lpstr>Slide 25</vt:lpstr>
      <vt:lpstr>মূল্যায়ন  </vt:lpstr>
      <vt:lpstr>মূল্যায়নের সমাধান</vt:lpstr>
      <vt:lpstr>Slide 28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need</dc:creator>
  <cp:lastModifiedBy>ps</cp:lastModifiedBy>
  <cp:revision>260</cp:revision>
  <dcterms:created xsi:type="dcterms:W3CDTF">2019-11-02T14:59:34Z</dcterms:created>
  <dcterms:modified xsi:type="dcterms:W3CDTF">2021-01-05T05:08:45Z</dcterms:modified>
</cp:coreProperties>
</file>