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388" r:id="rId6"/>
    <p:sldId id="399" r:id="rId7"/>
    <p:sldId id="365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57" d="100"/>
          <a:sy n="57" d="100"/>
        </p:scale>
        <p:origin x="84" y="11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9DA08540-CDC6-4963-BC4A-C478036BA46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DB549E3C-BCFA-4BCE-B7C0-3950E939225B}" type="parTrans" cxnId="{E72DE15B-CFAF-4C62-ABE5-26F32EBF42DE}">
      <dgm:prSet/>
      <dgm:spPr/>
      <dgm:t>
        <a:bodyPr/>
        <a:lstStyle/>
        <a:p>
          <a:endParaRPr lang="en-US"/>
        </a:p>
      </dgm:t>
    </dgm:pt>
    <dgm:pt modelId="{465A59E5-4D51-4ED6-B74A-084458871EFB}" type="sibTrans" cxnId="{E72DE15B-CFAF-4C62-ABE5-26F32EBF42DE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2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D1D3-447C-4B46-A8C1-0357A7486996}" type="pres">
      <dgm:prSet presAssocID="{9DA08540-CDC6-4963-BC4A-C478036BA460}" presName="circ2" presStyleLbl="vennNode1" presStyleIdx="1" presStyleCnt="2"/>
      <dgm:spPr/>
      <dgm:t>
        <a:bodyPr/>
        <a:lstStyle/>
        <a:p>
          <a:endParaRPr lang="en-US"/>
        </a:p>
      </dgm:t>
    </dgm:pt>
    <dgm:pt modelId="{9BB3EB75-E6AC-4926-8D03-7312DA859C5F}" type="pres">
      <dgm:prSet presAssocID="{9DA08540-CDC6-4963-BC4A-C478036BA4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8074B-B8C8-479B-8AAA-12FCE026F0A7}" type="presOf" srcId="{9DA08540-CDC6-4963-BC4A-C478036BA460}" destId="{9BB3EB75-E6AC-4926-8D03-7312DA859C5F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5EA6A3C2-96C5-4D2F-A81A-78C9DA5B31D1}" type="presOf" srcId="{9DA08540-CDC6-4963-BC4A-C478036BA460}" destId="{4EAAD1D3-447C-4B46-A8C1-0357A7486996}" srcOrd="0" destOrd="0" presId="urn:microsoft.com/office/officeart/2005/8/layout/venn1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E72DE15B-CFAF-4C62-ABE5-26F32EBF42DE}" srcId="{3776CFE0-3A2E-450C-B4D4-3CD4625A228B}" destId="{9DA08540-CDC6-4963-BC4A-C478036BA460}" srcOrd="1" destOrd="0" parTransId="{DB549E3C-BCFA-4BCE-B7C0-3950E939225B}" sibTransId="{465A59E5-4D51-4ED6-B74A-084458871EFB}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463B800F-A069-4FE1-ACA7-29448F1CB4DA}" type="presParOf" srcId="{853876F2-ECB3-4F48-96EF-1FD0E228E64E}" destId="{4EAAD1D3-447C-4B46-A8C1-0357A7486996}" srcOrd="2" destOrd="0" presId="urn:microsoft.com/office/officeart/2005/8/layout/venn1"/>
    <dgm:cxn modelId="{EF2B7F08-8D49-4FD0-9AFF-4EF6A430279E}" type="presParOf" srcId="{853876F2-ECB3-4F48-96EF-1FD0E228E64E}" destId="{9BB3EB75-E6AC-4926-8D03-7312DA859C5F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রাজস্বের</a:t>
          </a:r>
          <a:r>
            <a:rPr lang="en-US" sz="28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উৎসসমূহঃ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19E5CADB-0004-4681-96DD-8BC62E92DD09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জাকাত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EF64FE2B-A904-4590-B3BF-0B0E5D0E8F89}" type="parTrans" cxnId="{E49C92CA-71CC-4474-8068-8280D8533846}">
      <dgm:prSet/>
      <dgm:spPr/>
      <dgm:t>
        <a:bodyPr/>
        <a:lstStyle/>
        <a:p>
          <a:endParaRPr lang="en-US"/>
        </a:p>
      </dgm:t>
    </dgm:pt>
    <dgm:pt modelId="{2BF9BF7B-8070-46BD-B9AC-CA56696C8578}" type="sibTrans" cxnId="{E49C92CA-71CC-4474-8068-8280D8533846}">
      <dgm:prSet/>
      <dgm:spPr/>
      <dgm:t>
        <a:bodyPr/>
        <a:lstStyle/>
        <a:p>
          <a:endParaRPr lang="en-US"/>
        </a:p>
      </dgm:t>
    </dgm:pt>
    <dgm:pt modelId="{7BAA6417-2E53-4D74-9B75-B5CE3BAB5AF1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জিজিয়া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6A2B5CFC-B9BA-4434-A949-AE77573E15F6}" type="parTrans" cxnId="{B2FC47C6-FFEA-442B-A237-461908633E94}">
      <dgm:prSet/>
      <dgm:spPr/>
      <dgm:t>
        <a:bodyPr/>
        <a:lstStyle/>
        <a:p>
          <a:endParaRPr lang="en-US"/>
        </a:p>
      </dgm:t>
    </dgm:pt>
    <dgm:pt modelId="{DE313DCE-2CD7-4E49-B56C-0F047FB88E78}" type="sibTrans" cxnId="{B2FC47C6-FFEA-442B-A237-461908633E94}">
      <dgm:prSet/>
      <dgm:spPr/>
      <dgm:t>
        <a:bodyPr/>
        <a:lstStyle/>
        <a:p>
          <a:endParaRPr lang="en-US"/>
        </a:p>
      </dgm:t>
    </dgm:pt>
    <dgm:pt modelId="{5841523B-1A31-443D-B37D-C30774DA253F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৩. গনিমত 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6BFEB375-8452-477D-93CD-A41A90D143D7}" type="parTrans" cxnId="{646C3EEF-FB8D-453D-9E1A-82D6FE3EF752}">
      <dgm:prSet/>
      <dgm:spPr/>
      <dgm:t>
        <a:bodyPr/>
        <a:lstStyle/>
        <a:p>
          <a:endParaRPr lang="en-US"/>
        </a:p>
      </dgm:t>
    </dgm:pt>
    <dgm:pt modelId="{F3CD47BF-20D4-4D55-8549-F28CC54DA061}" type="sibTrans" cxnId="{646C3EEF-FB8D-453D-9E1A-82D6FE3EF752}">
      <dgm:prSet/>
      <dgm:spPr/>
      <dgm:t>
        <a:bodyPr/>
        <a:lstStyle/>
        <a:p>
          <a:endParaRPr lang="en-US"/>
        </a:p>
      </dgm:t>
    </dgm:pt>
    <dgm:pt modelId="{793C0C22-DE14-4435-95EC-B45877287D2D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৪. উশর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5FFFC85-E3F6-41DE-A822-56E2838C7325}" type="parTrans" cxnId="{E02C4119-5C9B-4F72-85E4-993AFC355FDD}">
      <dgm:prSet/>
      <dgm:spPr/>
      <dgm:t>
        <a:bodyPr/>
        <a:lstStyle/>
        <a:p>
          <a:endParaRPr lang="en-US"/>
        </a:p>
      </dgm:t>
    </dgm:pt>
    <dgm:pt modelId="{0F8051C8-5736-49F9-8EC5-9FA2826835F7}" type="sibTrans" cxnId="{E02C4119-5C9B-4F72-85E4-993AFC355FDD}">
      <dgm:prSet/>
      <dgm:spPr/>
      <dgm:t>
        <a:bodyPr/>
        <a:lstStyle/>
        <a:p>
          <a:endParaRPr lang="en-US"/>
        </a:p>
      </dgm:t>
    </dgm:pt>
    <dgm:pt modelId="{EF9011B5-1099-4443-A6CB-AA84F32DD8B8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৫. উশুর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14D1AB32-3681-4005-B308-7BB3F831E7B6}" type="parTrans" cxnId="{A056CCE6-2824-4C33-A71A-718B3C3C089C}">
      <dgm:prSet/>
      <dgm:spPr/>
      <dgm:t>
        <a:bodyPr/>
        <a:lstStyle/>
        <a:p>
          <a:endParaRPr lang="en-US"/>
        </a:p>
      </dgm:t>
    </dgm:pt>
    <dgm:pt modelId="{71F39D29-5159-49D1-8B95-7ECC48D03ACE}" type="sibTrans" cxnId="{A056CCE6-2824-4C33-A71A-718B3C3C089C}">
      <dgm:prSet/>
      <dgm:spPr/>
      <dgm:t>
        <a:bodyPr/>
        <a:lstStyle/>
        <a:p>
          <a:endParaRPr lang="en-US"/>
        </a:p>
      </dgm:t>
    </dgm:pt>
    <dgm:pt modelId="{E5A95C3B-152C-4DEC-9C74-E645B325E51D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৬. আল ফাই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4CEFC68C-F874-47B0-B1F4-478686503CB9}" type="parTrans" cxnId="{337AD911-AAF1-47CC-9E34-59DAFB8D7695}">
      <dgm:prSet/>
      <dgm:spPr/>
      <dgm:t>
        <a:bodyPr/>
        <a:lstStyle/>
        <a:p>
          <a:endParaRPr lang="en-US"/>
        </a:p>
      </dgm:t>
    </dgm:pt>
    <dgm:pt modelId="{A46DE238-25F8-44A7-8B6E-5CAA5482F9D0}" type="sibTrans" cxnId="{337AD911-AAF1-47CC-9E34-59DAFB8D7695}">
      <dgm:prSet/>
      <dgm:spPr/>
      <dgm:t>
        <a:bodyPr/>
        <a:lstStyle/>
        <a:p>
          <a:endParaRPr lang="en-US"/>
        </a:p>
      </dgm:t>
    </dgm:pt>
    <dgm:pt modelId="{B353983F-7540-4225-A846-8B1E5CF99241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৭. আল হিমা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7E8E6025-DDEC-470A-B505-84E452928D3A}" type="parTrans" cxnId="{FF19525F-26F4-4378-8992-E389E9CFA160}">
      <dgm:prSet/>
      <dgm:spPr/>
      <dgm:t>
        <a:bodyPr/>
        <a:lstStyle/>
        <a:p>
          <a:endParaRPr lang="en-US"/>
        </a:p>
      </dgm:t>
    </dgm:pt>
    <dgm:pt modelId="{9C969B20-67E9-4C25-AD34-62366E509463}" type="sibTrans" cxnId="{FF19525F-26F4-4378-8992-E389E9CFA160}">
      <dgm:prSet/>
      <dgm:spPr/>
      <dgm:t>
        <a:bodyPr/>
        <a:lstStyle/>
        <a:p>
          <a:endParaRPr lang="en-US"/>
        </a:p>
      </dgm:t>
    </dgm:pt>
    <dgm:pt modelId="{C64D4F9E-6F3E-4BFF-8FF2-4AE99863E4C0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৮. খারাজ</a:t>
          </a:r>
          <a:endParaRPr lang="en-US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E5C60768-DD5B-4163-BB3C-7E849D7F609E}" type="parTrans" cxnId="{4047F0B7-29D3-4B65-B0DC-C8DBFF3A116D}">
      <dgm:prSet/>
      <dgm:spPr/>
      <dgm:t>
        <a:bodyPr/>
        <a:lstStyle/>
        <a:p>
          <a:endParaRPr lang="en-US"/>
        </a:p>
      </dgm:t>
    </dgm:pt>
    <dgm:pt modelId="{B720FF1A-65D0-4392-BA15-B2473320A124}" type="sibTrans" cxnId="{4047F0B7-29D3-4B65-B0DC-C8DBFF3A116D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 custScaleX="117719" custScaleY="112538"/>
      <dgm:spPr/>
      <dgm:t>
        <a:bodyPr/>
        <a:lstStyle/>
        <a:p>
          <a:endParaRPr lang="en-US"/>
        </a:p>
      </dgm:t>
    </dgm:pt>
    <dgm:pt modelId="{4AABCF5A-2C86-46E7-BF5C-EBB9CBAE3235}" type="pres">
      <dgm:prSet presAssocID="{19E5CADB-0004-4681-96DD-8BC62E92DD09}" presName="node" presStyleLbl="node1" presStyleIdx="0" presStyleCnt="8">
        <dgm:presLayoutVars>
          <dgm:bulletEnabled val="1"/>
        </dgm:presLayoutVars>
      </dgm:prSet>
      <dgm:spPr/>
    </dgm:pt>
    <dgm:pt modelId="{9875FD3A-79DE-4A0A-BA19-AF3D40E40558}" type="pres">
      <dgm:prSet presAssocID="{19E5CADB-0004-4681-96DD-8BC62E92DD09}" presName="dummy" presStyleCnt="0"/>
      <dgm:spPr/>
    </dgm:pt>
    <dgm:pt modelId="{54086497-8EBA-4666-9315-6993224CFDBD}" type="pres">
      <dgm:prSet presAssocID="{2BF9BF7B-8070-46BD-B9AC-CA56696C8578}" presName="sibTrans" presStyleLbl="sibTrans2D1" presStyleIdx="0" presStyleCnt="8"/>
      <dgm:spPr/>
    </dgm:pt>
    <dgm:pt modelId="{CD702576-4777-4F65-A182-FA1F9B305B40}" type="pres">
      <dgm:prSet presAssocID="{7BAA6417-2E53-4D74-9B75-B5CE3BAB5AF1}" presName="node" presStyleLbl="node1" presStyleIdx="1" presStyleCnt="8">
        <dgm:presLayoutVars>
          <dgm:bulletEnabled val="1"/>
        </dgm:presLayoutVars>
      </dgm:prSet>
      <dgm:spPr/>
    </dgm:pt>
    <dgm:pt modelId="{290B24C8-8C59-4740-9CA3-9493FF9CF713}" type="pres">
      <dgm:prSet presAssocID="{7BAA6417-2E53-4D74-9B75-B5CE3BAB5AF1}" presName="dummy" presStyleCnt="0"/>
      <dgm:spPr/>
    </dgm:pt>
    <dgm:pt modelId="{76887D01-4E84-454F-B308-47D7CD0250CF}" type="pres">
      <dgm:prSet presAssocID="{DE313DCE-2CD7-4E49-B56C-0F047FB88E78}" presName="sibTrans" presStyleLbl="sibTrans2D1" presStyleIdx="1" presStyleCnt="8"/>
      <dgm:spPr/>
    </dgm:pt>
    <dgm:pt modelId="{539812DF-F632-4BF2-B571-E0257B5F568D}" type="pres">
      <dgm:prSet presAssocID="{5841523B-1A31-443D-B37D-C30774DA253F}" presName="node" presStyleLbl="node1" presStyleIdx="2" presStyleCnt="8">
        <dgm:presLayoutVars>
          <dgm:bulletEnabled val="1"/>
        </dgm:presLayoutVars>
      </dgm:prSet>
      <dgm:spPr/>
    </dgm:pt>
    <dgm:pt modelId="{94967C50-8EE2-409F-B04D-C1F21B6B953B}" type="pres">
      <dgm:prSet presAssocID="{5841523B-1A31-443D-B37D-C30774DA253F}" presName="dummy" presStyleCnt="0"/>
      <dgm:spPr/>
    </dgm:pt>
    <dgm:pt modelId="{F50F16E7-F0AD-4890-82BD-D5C14C2AAB1E}" type="pres">
      <dgm:prSet presAssocID="{F3CD47BF-20D4-4D55-8549-F28CC54DA061}" presName="sibTrans" presStyleLbl="sibTrans2D1" presStyleIdx="2" presStyleCnt="8"/>
      <dgm:spPr/>
    </dgm:pt>
    <dgm:pt modelId="{E1B68BDC-B470-4A41-AB06-CA9CC38061D8}" type="pres">
      <dgm:prSet presAssocID="{793C0C22-DE14-4435-95EC-B45877287D2D}" presName="node" presStyleLbl="node1" presStyleIdx="3" presStyleCnt="8">
        <dgm:presLayoutVars>
          <dgm:bulletEnabled val="1"/>
        </dgm:presLayoutVars>
      </dgm:prSet>
      <dgm:spPr/>
    </dgm:pt>
    <dgm:pt modelId="{DE7657B8-A03A-4F24-9FF1-812D2F012BA7}" type="pres">
      <dgm:prSet presAssocID="{793C0C22-DE14-4435-95EC-B45877287D2D}" presName="dummy" presStyleCnt="0"/>
      <dgm:spPr/>
    </dgm:pt>
    <dgm:pt modelId="{26693BDD-10B5-4CAB-9E8B-4D90A09EC5F9}" type="pres">
      <dgm:prSet presAssocID="{0F8051C8-5736-49F9-8EC5-9FA2826835F7}" presName="sibTrans" presStyleLbl="sibTrans2D1" presStyleIdx="3" presStyleCnt="8"/>
      <dgm:spPr/>
    </dgm:pt>
    <dgm:pt modelId="{6A48BAEB-FE67-496E-AD91-D3450345860C}" type="pres">
      <dgm:prSet presAssocID="{EF9011B5-1099-4443-A6CB-AA84F32DD8B8}" presName="node" presStyleLbl="node1" presStyleIdx="4" presStyleCnt="8">
        <dgm:presLayoutVars>
          <dgm:bulletEnabled val="1"/>
        </dgm:presLayoutVars>
      </dgm:prSet>
      <dgm:spPr/>
    </dgm:pt>
    <dgm:pt modelId="{8BBE4679-E057-4108-B7BF-E47F6642D446}" type="pres">
      <dgm:prSet presAssocID="{EF9011B5-1099-4443-A6CB-AA84F32DD8B8}" presName="dummy" presStyleCnt="0"/>
      <dgm:spPr/>
    </dgm:pt>
    <dgm:pt modelId="{66C17754-FC6C-4A2C-A0A7-48280E5C96AB}" type="pres">
      <dgm:prSet presAssocID="{71F39D29-5159-49D1-8B95-7ECC48D03ACE}" presName="sibTrans" presStyleLbl="sibTrans2D1" presStyleIdx="4" presStyleCnt="8"/>
      <dgm:spPr/>
    </dgm:pt>
    <dgm:pt modelId="{FDE12DDA-EEAF-4FBE-8D3C-0563B2466421}" type="pres">
      <dgm:prSet presAssocID="{E5A95C3B-152C-4DEC-9C74-E645B325E51D}" presName="node" presStyleLbl="node1" presStyleIdx="5" presStyleCnt="8">
        <dgm:presLayoutVars>
          <dgm:bulletEnabled val="1"/>
        </dgm:presLayoutVars>
      </dgm:prSet>
      <dgm:spPr/>
    </dgm:pt>
    <dgm:pt modelId="{E77DC097-1EB0-4952-B56A-0C8FBF751EAF}" type="pres">
      <dgm:prSet presAssocID="{E5A95C3B-152C-4DEC-9C74-E645B325E51D}" presName="dummy" presStyleCnt="0"/>
      <dgm:spPr/>
    </dgm:pt>
    <dgm:pt modelId="{6A88B9F8-3120-413E-933D-568D3ACE88E7}" type="pres">
      <dgm:prSet presAssocID="{A46DE238-25F8-44A7-8B6E-5CAA5482F9D0}" presName="sibTrans" presStyleLbl="sibTrans2D1" presStyleIdx="5" presStyleCnt="8"/>
      <dgm:spPr/>
    </dgm:pt>
    <dgm:pt modelId="{03F54789-8B43-4663-AAE7-E8C0F8C7324D}" type="pres">
      <dgm:prSet presAssocID="{B353983F-7540-4225-A846-8B1E5CF99241}" presName="node" presStyleLbl="node1" presStyleIdx="6" presStyleCnt="8">
        <dgm:presLayoutVars>
          <dgm:bulletEnabled val="1"/>
        </dgm:presLayoutVars>
      </dgm:prSet>
      <dgm:spPr/>
    </dgm:pt>
    <dgm:pt modelId="{F449CDB7-D4A1-4B19-9C18-C5F3587AB1B5}" type="pres">
      <dgm:prSet presAssocID="{B353983F-7540-4225-A846-8B1E5CF99241}" presName="dummy" presStyleCnt="0"/>
      <dgm:spPr/>
    </dgm:pt>
    <dgm:pt modelId="{356A5D84-1BF4-4191-ACB1-81EB6CADE37C}" type="pres">
      <dgm:prSet presAssocID="{9C969B20-67E9-4C25-AD34-62366E509463}" presName="sibTrans" presStyleLbl="sibTrans2D1" presStyleIdx="6" presStyleCnt="8"/>
      <dgm:spPr/>
    </dgm:pt>
    <dgm:pt modelId="{011C329E-6F15-4B0B-90CE-3229A6A7AD17}" type="pres">
      <dgm:prSet presAssocID="{C64D4F9E-6F3E-4BFF-8FF2-4AE99863E4C0}" presName="node" presStyleLbl="node1" presStyleIdx="7" presStyleCnt="8">
        <dgm:presLayoutVars>
          <dgm:bulletEnabled val="1"/>
        </dgm:presLayoutVars>
      </dgm:prSet>
      <dgm:spPr/>
    </dgm:pt>
    <dgm:pt modelId="{9416E08F-DCC5-44A9-97AC-1E7200DEE3E7}" type="pres">
      <dgm:prSet presAssocID="{C64D4F9E-6F3E-4BFF-8FF2-4AE99863E4C0}" presName="dummy" presStyleCnt="0"/>
      <dgm:spPr/>
    </dgm:pt>
    <dgm:pt modelId="{94A1A364-B4FB-4FE0-A602-CD23F4CDD724}" type="pres">
      <dgm:prSet presAssocID="{B720FF1A-65D0-4392-BA15-B2473320A124}" presName="sibTrans" presStyleLbl="sibTrans2D1" presStyleIdx="7" presStyleCnt="8"/>
      <dgm:spPr/>
    </dgm:pt>
  </dgm:ptLst>
  <dgm:cxnLst>
    <dgm:cxn modelId="{466B541F-89FC-4805-A60A-32A9C4119F38}" type="presOf" srcId="{C64D4F9E-6F3E-4BFF-8FF2-4AE99863E4C0}" destId="{011C329E-6F15-4B0B-90CE-3229A6A7AD17}" srcOrd="0" destOrd="0" presId="urn:microsoft.com/office/officeart/2005/8/layout/radial6"/>
    <dgm:cxn modelId="{FF19525F-26F4-4378-8992-E389E9CFA160}" srcId="{829A2511-D946-453F-9286-EAEDE10E5BD1}" destId="{B353983F-7540-4225-A846-8B1E5CF99241}" srcOrd="6" destOrd="0" parTransId="{7E8E6025-DDEC-470A-B505-84E452928D3A}" sibTransId="{9C969B20-67E9-4C25-AD34-62366E509463}"/>
    <dgm:cxn modelId="{1E108E87-C310-4149-8533-D20E6C6D7473}" type="presOf" srcId="{DE313DCE-2CD7-4E49-B56C-0F047FB88E78}" destId="{76887D01-4E84-454F-B308-47D7CD0250CF}" srcOrd="0" destOrd="0" presId="urn:microsoft.com/office/officeart/2005/8/layout/radial6"/>
    <dgm:cxn modelId="{646C3EEF-FB8D-453D-9E1A-82D6FE3EF752}" srcId="{829A2511-D946-453F-9286-EAEDE10E5BD1}" destId="{5841523B-1A31-443D-B37D-C30774DA253F}" srcOrd="2" destOrd="0" parTransId="{6BFEB375-8452-477D-93CD-A41A90D143D7}" sibTransId="{F3CD47BF-20D4-4D55-8549-F28CC54DA061}"/>
    <dgm:cxn modelId="{E02C4119-5C9B-4F72-85E4-993AFC355FDD}" srcId="{829A2511-D946-453F-9286-EAEDE10E5BD1}" destId="{793C0C22-DE14-4435-95EC-B45877287D2D}" srcOrd="3" destOrd="0" parTransId="{55FFFC85-E3F6-41DE-A822-56E2838C7325}" sibTransId="{0F8051C8-5736-49F9-8EC5-9FA2826835F7}"/>
    <dgm:cxn modelId="{3C974BBE-D0AB-4C6E-8ACE-B2E16844238F}" type="presOf" srcId="{793C0C22-DE14-4435-95EC-B45877287D2D}" destId="{E1B68BDC-B470-4A41-AB06-CA9CC38061D8}" srcOrd="0" destOrd="0" presId="urn:microsoft.com/office/officeart/2005/8/layout/radial6"/>
    <dgm:cxn modelId="{AB83E455-C4DF-40CF-B111-B9A2DA1BEEA6}" type="presOf" srcId="{2BF9BF7B-8070-46BD-B9AC-CA56696C8578}" destId="{54086497-8EBA-4666-9315-6993224CFDBD}" srcOrd="0" destOrd="0" presId="urn:microsoft.com/office/officeart/2005/8/layout/radial6"/>
    <dgm:cxn modelId="{8608E52B-9727-43FD-9749-2D2B6ADECD8C}" type="presOf" srcId="{71F39D29-5159-49D1-8B95-7ECC48D03ACE}" destId="{66C17754-FC6C-4A2C-A0A7-48280E5C96AB}" srcOrd="0" destOrd="0" presId="urn:microsoft.com/office/officeart/2005/8/layout/radial6"/>
    <dgm:cxn modelId="{3020FC0E-EB7E-4B9E-AD13-92066ED08179}" type="presOf" srcId="{B720FF1A-65D0-4392-BA15-B2473320A124}" destId="{94A1A364-B4FB-4FE0-A602-CD23F4CDD724}" srcOrd="0" destOrd="0" presId="urn:microsoft.com/office/officeart/2005/8/layout/radial6"/>
    <dgm:cxn modelId="{B2FC47C6-FFEA-442B-A237-461908633E94}" srcId="{829A2511-D946-453F-9286-EAEDE10E5BD1}" destId="{7BAA6417-2E53-4D74-9B75-B5CE3BAB5AF1}" srcOrd="1" destOrd="0" parTransId="{6A2B5CFC-B9BA-4434-A949-AE77573E15F6}" sibTransId="{DE313DCE-2CD7-4E49-B56C-0F047FB88E78}"/>
    <dgm:cxn modelId="{D5FB44F3-9712-4473-B7F3-7A976FC7C836}" type="presOf" srcId="{F3CD47BF-20D4-4D55-8549-F28CC54DA061}" destId="{F50F16E7-F0AD-4890-82BD-D5C14C2AAB1E}" srcOrd="0" destOrd="0" presId="urn:microsoft.com/office/officeart/2005/8/layout/radial6"/>
    <dgm:cxn modelId="{337AD911-AAF1-47CC-9E34-59DAFB8D7695}" srcId="{829A2511-D946-453F-9286-EAEDE10E5BD1}" destId="{E5A95C3B-152C-4DEC-9C74-E645B325E51D}" srcOrd="5" destOrd="0" parTransId="{4CEFC68C-F874-47B0-B1F4-478686503CB9}" sibTransId="{A46DE238-25F8-44A7-8B6E-5CAA5482F9D0}"/>
    <dgm:cxn modelId="{DE192185-56A9-4F5D-AD70-AB3E4F66E458}" type="presOf" srcId="{A46DE238-25F8-44A7-8B6E-5CAA5482F9D0}" destId="{6A88B9F8-3120-413E-933D-568D3ACE88E7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C3D11979-FF19-4DCA-9C06-C6E4085ADC4A}" type="presOf" srcId="{0F8051C8-5736-49F9-8EC5-9FA2826835F7}" destId="{26693BDD-10B5-4CAB-9E8B-4D90A09EC5F9}" srcOrd="0" destOrd="0" presId="urn:microsoft.com/office/officeart/2005/8/layout/radial6"/>
    <dgm:cxn modelId="{33B61A74-70BC-4BEF-B49E-E9C4F0465E2F}" type="presOf" srcId="{D514DE4F-C80B-42FC-BA76-1563744A50B8}" destId="{13945BDB-175B-4C5C-B598-D9DE5EFC0281}" srcOrd="0" destOrd="0" presId="urn:microsoft.com/office/officeart/2005/8/layout/radial6"/>
    <dgm:cxn modelId="{93B66942-4CCC-4923-9FD6-ABF8427021D6}" type="presOf" srcId="{5841523B-1A31-443D-B37D-C30774DA253F}" destId="{539812DF-F632-4BF2-B571-E0257B5F568D}" srcOrd="0" destOrd="0" presId="urn:microsoft.com/office/officeart/2005/8/layout/radial6"/>
    <dgm:cxn modelId="{4047F0B7-29D3-4B65-B0DC-C8DBFF3A116D}" srcId="{829A2511-D946-453F-9286-EAEDE10E5BD1}" destId="{C64D4F9E-6F3E-4BFF-8FF2-4AE99863E4C0}" srcOrd="7" destOrd="0" parTransId="{E5C60768-DD5B-4163-BB3C-7E849D7F609E}" sibTransId="{B720FF1A-65D0-4392-BA15-B2473320A124}"/>
    <dgm:cxn modelId="{E49C92CA-71CC-4474-8068-8280D8533846}" srcId="{829A2511-D946-453F-9286-EAEDE10E5BD1}" destId="{19E5CADB-0004-4681-96DD-8BC62E92DD09}" srcOrd="0" destOrd="0" parTransId="{EF64FE2B-A904-4590-B3BF-0B0E5D0E8F89}" sibTransId="{2BF9BF7B-8070-46BD-B9AC-CA56696C8578}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B46F4BFE-8177-4D41-B2B9-BCF0844D93D9}" type="presOf" srcId="{EF9011B5-1099-4443-A6CB-AA84F32DD8B8}" destId="{6A48BAEB-FE67-496E-AD91-D3450345860C}" srcOrd="0" destOrd="0" presId="urn:microsoft.com/office/officeart/2005/8/layout/radial6"/>
    <dgm:cxn modelId="{A056CCE6-2824-4C33-A71A-718B3C3C089C}" srcId="{829A2511-D946-453F-9286-EAEDE10E5BD1}" destId="{EF9011B5-1099-4443-A6CB-AA84F32DD8B8}" srcOrd="4" destOrd="0" parTransId="{14D1AB32-3681-4005-B308-7BB3F831E7B6}" sibTransId="{71F39D29-5159-49D1-8B95-7ECC48D03ACE}"/>
    <dgm:cxn modelId="{E284BBFB-DCBB-4C35-8688-D37077B09108}" type="presOf" srcId="{19E5CADB-0004-4681-96DD-8BC62E92DD09}" destId="{4AABCF5A-2C86-46E7-BF5C-EBB9CBAE3235}" srcOrd="0" destOrd="0" presId="urn:microsoft.com/office/officeart/2005/8/layout/radial6"/>
    <dgm:cxn modelId="{4C2BD78D-3ADD-4CE6-99B2-BECF1F15824C}" type="presOf" srcId="{9C969B20-67E9-4C25-AD34-62366E509463}" destId="{356A5D84-1BF4-4191-ACB1-81EB6CADE37C}" srcOrd="0" destOrd="0" presId="urn:microsoft.com/office/officeart/2005/8/layout/radial6"/>
    <dgm:cxn modelId="{6BB5839F-1413-44A2-9BFB-63833E00239A}" type="presOf" srcId="{7BAA6417-2E53-4D74-9B75-B5CE3BAB5AF1}" destId="{CD702576-4777-4F65-A182-FA1F9B305B40}" srcOrd="0" destOrd="0" presId="urn:microsoft.com/office/officeart/2005/8/layout/radial6"/>
    <dgm:cxn modelId="{38555DE1-9823-462C-BB99-D400C86CE97A}" type="presOf" srcId="{B353983F-7540-4225-A846-8B1E5CF99241}" destId="{03F54789-8B43-4663-AAE7-E8C0F8C7324D}" srcOrd="0" destOrd="0" presId="urn:microsoft.com/office/officeart/2005/8/layout/radial6"/>
    <dgm:cxn modelId="{499ED0A1-62F8-458F-8268-9889C4E0B498}" type="presOf" srcId="{829A2511-D946-453F-9286-EAEDE10E5BD1}" destId="{3BFF2AC4-EE2D-4FBE-9804-D84B8585C9D3}" srcOrd="0" destOrd="0" presId="urn:microsoft.com/office/officeart/2005/8/layout/radial6"/>
    <dgm:cxn modelId="{9874DFA9-EFF9-46C2-B7F2-D416640BFDEF}" type="presOf" srcId="{E5A95C3B-152C-4DEC-9C74-E645B325E51D}" destId="{FDE12DDA-EEAF-4FBE-8D3C-0563B2466421}" srcOrd="0" destOrd="0" presId="urn:microsoft.com/office/officeart/2005/8/layout/radial6"/>
    <dgm:cxn modelId="{FE678709-A388-4927-A6E0-F7E4F0E037BE}" type="presParOf" srcId="{13945BDB-175B-4C5C-B598-D9DE5EFC0281}" destId="{3BFF2AC4-EE2D-4FBE-9804-D84B8585C9D3}" srcOrd="0" destOrd="0" presId="urn:microsoft.com/office/officeart/2005/8/layout/radial6"/>
    <dgm:cxn modelId="{9CB90268-C422-4962-B4C2-BC53551B0C52}" type="presParOf" srcId="{13945BDB-175B-4C5C-B598-D9DE5EFC0281}" destId="{4AABCF5A-2C86-46E7-BF5C-EBB9CBAE3235}" srcOrd="1" destOrd="0" presId="urn:microsoft.com/office/officeart/2005/8/layout/radial6"/>
    <dgm:cxn modelId="{5EC3AAE7-819A-44D6-887F-CE5BEAD0B9C6}" type="presParOf" srcId="{13945BDB-175B-4C5C-B598-D9DE5EFC0281}" destId="{9875FD3A-79DE-4A0A-BA19-AF3D40E40558}" srcOrd="2" destOrd="0" presId="urn:microsoft.com/office/officeart/2005/8/layout/radial6"/>
    <dgm:cxn modelId="{CA0B71F2-9309-474B-A404-EBEA41982B78}" type="presParOf" srcId="{13945BDB-175B-4C5C-B598-D9DE5EFC0281}" destId="{54086497-8EBA-4666-9315-6993224CFDBD}" srcOrd="3" destOrd="0" presId="urn:microsoft.com/office/officeart/2005/8/layout/radial6"/>
    <dgm:cxn modelId="{0BD5C9BA-E9C7-4BE1-91C8-594F27B48F3B}" type="presParOf" srcId="{13945BDB-175B-4C5C-B598-D9DE5EFC0281}" destId="{CD702576-4777-4F65-A182-FA1F9B305B40}" srcOrd="4" destOrd="0" presId="urn:microsoft.com/office/officeart/2005/8/layout/radial6"/>
    <dgm:cxn modelId="{0D4B959A-EB98-4430-BEF0-1CD9EAD192BD}" type="presParOf" srcId="{13945BDB-175B-4C5C-B598-D9DE5EFC0281}" destId="{290B24C8-8C59-4740-9CA3-9493FF9CF713}" srcOrd="5" destOrd="0" presId="urn:microsoft.com/office/officeart/2005/8/layout/radial6"/>
    <dgm:cxn modelId="{F2FA2FBF-777D-45CF-A735-A9D633873B13}" type="presParOf" srcId="{13945BDB-175B-4C5C-B598-D9DE5EFC0281}" destId="{76887D01-4E84-454F-B308-47D7CD0250CF}" srcOrd="6" destOrd="0" presId="urn:microsoft.com/office/officeart/2005/8/layout/radial6"/>
    <dgm:cxn modelId="{55E917EA-A4E6-4669-8A8D-30A2FB156C1C}" type="presParOf" srcId="{13945BDB-175B-4C5C-B598-D9DE5EFC0281}" destId="{539812DF-F632-4BF2-B571-E0257B5F568D}" srcOrd="7" destOrd="0" presId="urn:microsoft.com/office/officeart/2005/8/layout/radial6"/>
    <dgm:cxn modelId="{B3D610B0-6D72-4BCB-94E7-52CB9E664451}" type="presParOf" srcId="{13945BDB-175B-4C5C-B598-D9DE5EFC0281}" destId="{94967C50-8EE2-409F-B04D-C1F21B6B953B}" srcOrd="8" destOrd="0" presId="urn:microsoft.com/office/officeart/2005/8/layout/radial6"/>
    <dgm:cxn modelId="{451EBB91-9729-4165-A6C1-8790B65B5896}" type="presParOf" srcId="{13945BDB-175B-4C5C-B598-D9DE5EFC0281}" destId="{F50F16E7-F0AD-4890-82BD-D5C14C2AAB1E}" srcOrd="9" destOrd="0" presId="urn:microsoft.com/office/officeart/2005/8/layout/radial6"/>
    <dgm:cxn modelId="{26C28A1E-ACFF-4B54-ABE2-B53C87CBA351}" type="presParOf" srcId="{13945BDB-175B-4C5C-B598-D9DE5EFC0281}" destId="{E1B68BDC-B470-4A41-AB06-CA9CC38061D8}" srcOrd="10" destOrd="0" presId="urn:microsoft.com/office/officeart/2005/8/layout/radial6"/>
    <dgm:cxn modelId="{B9102F2C-404F-4466-928F-A7B18D3EB4B0}" type="presParOf" srcId="{13945BDB-175B-4C5C-B598-D9DE5EFC0281}" destId="{DE7657B8-A03A-4F24-9FF1-812D2F012BA7}" srcOrd="11" destOrd="0" presId="urn:microsoft.com/office/officeart/2005/8/layout/radial6"/>
    <dgm:cxn modelId="{0A563B2C-02ED-4C54-8150-75B7F5C43E94}" type="presParOf" srcId="{13945BDB-175B-4C5C-B598-D9DE5EFC0281}" destId="{26693BDD-10B5-4CAB-9E8B-4D90A09EC5F9}" srcOrd="12" destOrd="0" presId="urn:microsoft.com/office/officeart/2005/8/layout/radial6"/>
    <dgm:cxn modelId="{B8E6521A-C5AE-4C32-82AC-33DE07CD3ED9}" type="presParOf" srcId="{13945BDB-175B-4C5C-B598-D9DE5EFC0281}" destId="{6A48BAEB-FE67-496E-AD91-D3450345860C}" srcOrd="13" destOrd="0" presId="urn:microsoft.com/office/officeart/2005/8/layout/radial6"/>
    <dgm:cxn modelId="{93C815FE-23D4-495B-8215-510FA716C8CB}" type="presParOf" srcId="{13945BDB-175B-4C5C-B598-D9DE5EFC0281}" destId="{8BBE4679-E057-4108-B7BF-E47F6642D446}" srcOrd="14" destOrd="0" presId="urn:microsoft.com/office/officeart/2005/8/layout/radial6"/>
    <dgm:cxn modelId="{772B649A-1AF2-4E12-98B4-BE6AF9963D12}" type="presParOf" srcId="{13945BDB-175B-4C5C-B598-D9DE5EFC0281}" destId="{66C17754-FC6C-4A2C-A0A7-48280E5C96AB}" srcOrd="15" destOrd="0" presId="urn:microsoft.com/office/officeart/2005/8/layout/radial6"/>
    <dgm:cxn modelId="{741EAE26-B541-432A-A1A1-CF2D94F8B37E}" type="presParOf" srcId="{13945BDB-175B-4C5C-B598-D9DE5EFC0281}" destId="{FDE12DDA-EEAF-4FBE-8D3C-0563B2466421}" srcOrd="16" destOrd="0" presId="urn:microsoft.com/office/officeart/2005/8/layout/radial6"/>
    <dgm:cxn modelId="{1031B9DF-6A66-4429-A54D-739FF726C6ED}" type="presParOf" srcId="{13945BDB-175B-4C5C-B598-D9DE5EFC0281}" destId="{E77DC097-1EB0-4952-B56A-0C8FBF751EAF}" srcOrd="17" destOrd="0" presId="urn:microsoft.com/office/officeart/2005/8/layout/radial6"/>
    <dgm:cxn modelId="{528D3EEC-65E1-4903-A4FA-C01CD6CEC6E5}" type="presParOf" srcId="{13945BDB-175B-4C5C-B598-D9DE5EFC0281}" destId="{6A88B9F8-3120-413E-933D-568D3ACE88E7}" srcOrd="18" destOrd="0" presId="urn:microsoft.com/office/officeart/2005/8/layout/radial6"/>
    <dgm:cxn modelId="{414920D1-3977-4177-AA5F-103D8E8F5C32}" type="presParOf" srcId="{13945BDB-175B-4C5C-B598-D9DE5EFC0281}" destId="{03F54789-8B43-4663-AAE7-E8C0F8C7324D}" srcOrd="19" destOrd="0" presId="urn:microsoft.com/office/officeart/2005/8/layout/radial6"/>
    <dgm:cxn modelId="{0C621CB7-04DE-4CFD-85FD-610E137585DF}" type="presParOf" srcId="{13945BDB-175B-4C5C-B598-D9DE5EFC0281}" destId="{F449CDB7-D4A1-4B19-9C18-C5F3587AB1B5}" srcOrd="20" destOrd="0" presId="urn:microsoft.com/office/officeart/2005/8/layout/radial6"/>
    <dgm:cxn modelId="{F2582C9F-B08B-4711-9E51-D48926BDABD2}" type="presParOf" srcId="{13945BDB-175B-4C5C-B598-D9DE5EFC0281}" destId="{356A5D84-1BF4-4191-ACB1-81EB6CADE37C}" srcOrd="21" destOrd="0" presId="urn:microsoft.com/office/officeart/2005/8/layout/radial6"/>
    <dgm:cxn modelId="{6E4C3DD9-01F1-403D-8A73-28D5991EFE0A}" type="presParOf" srcId="{13945BDB-175B-4C5C-B598-D9DE5EFC0281}" destId="{011C329E-6F15-4B0B-90CE-3229A6A7AD17}" srcOrd="22" destOrd="0" presId="urn:microsoft.com/office/officeart/2005/8/layout/radial6"/>
    <dgm:cxn modelId="{8DB17ACF-CAF7-47EA-BEFA-826058E96E51}" type="presParOf" srcId="{13945BDB-175B-4C5C-B598-D9DE5EFC0281}" destId="{9416E08F-DCC5-44A9-97AC-1E7200DEE3E7}" srcOrd="23" destOrd="0" presId="urn:microsoft.com/office/officeart/2005/8/layout/radial6"/>
    <dgm:cxn modelId="{95421A16-97C2-4E40-9B53-3307C62DCD16}" type="presParOf" srcId="{13945BDB-175B-4C5C-B598-D9DE5EFC0281}" destId="{94A1A364-B4FB-4FE0-A602-CD23F4CDD72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আরও কিছু তথ্যঃ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E7A4FADA-45CB-449A-B30B-B53F29AEE76A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2E9D5A-B65C-44B6-AAFB-E5E4D0EAFD6F}" type="parTrans" cxnId="{08C4DFBF-1D6F-4210-B10D-8895EE2C887B}">
      <dgm:prSet/>
      <dgm:spPr/>
      <dgm:t>
        <a:bodyPr/>
        <a:lstStyle/>
        <a:p>
          <a:endParaRPr lang="en-US"/>
        </a:p>
      </dgm:t>
    </dgm:pt>
    <dgm:pt modelId="{0E9376B7-B230-4032-B578-00F578C8BD9E}" type="sibTrans" cxnId="{08C4DFBF-1D6F-4210-B10D-8895EE2C887B}">
      <dgm:prSet/>
      <dgm:spPr/>
      <dgm:t>
        <a:bodyPr/>
        <a:lstStyle/>
        <a:p>
          <a:endParaRPr lang="en-US"/>
        </a:p>
      </dgm:t>
    </dgm:pt>
    <dgm:pt modelId="{A1E127F6-A710-4EE3-BFB5-DCE3A720DC66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উল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খারাজ</a:t>
          </a:r>
          <a:endParaRPr lang="en-US" sz="24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DE552524-B288-4334-AE23-40346B78BD7D}" type="parTrans" cxnId="{A4230209-DC6D-4927-8B15-0D3D0E1E7868}">
      <dgm:prSet/>
      <dgm:spPr/>
      <dgm:t>
        <a:bodyPr/>
        <a:lstStyle/>
        <a:p>
          <a:endParaRPr lang="en-US"/>
        </a:p>
      </dgm:t>
    </dgm:pt>
    <dgm:pt modelId="{C2F40C25-5314-4F05-9FE0-F89A4EED642B}" type="sibTrans" cxnId="{A4230209-DC6D-4927-8B15-0D3D0E1E7868}">
      <dgm:prSet/>
      <dgm:spPr/>
      <dgm:t>
        <a:bodyPr/>
        <a:lstStyle/>
        <a:p>
          <a:endParaRPr lang="en-US"/>
        </a:p>
      </dgm:t>
    </dgm:pt>
    <dgm:pt modelId="{A0483A64-9E2D-4E68-8485-0CC43803C0D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ব্যায়ের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খাত</a:t>
          </a:r>
          <a:endParaRPr lang="en-US" sz="24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1B7A8D3E-0BB1-49D9-A5D0-5C6D1BB8ED88}" type="parTrans" cxnId="{96DF93BD-067D-43AB-84DB-557800B90725}">
      <dgm:prSet/>
      <dgm:spPr/>
      <dgm:t>
        <a:bodyPr/>
        <a:lstStyle/>
        <a:p>
          <a:endParaRPr lang="en-US"/>
        </a:p>
      </dgm:t>
    </dgm:pt>
    <dgm:pt modelId="{5E77C635-0E64-4921-8498-08918C021E24}" type="sibTrans" cxnId="{96DF93BD-067D-43AB-84DB-557800B90725}">
      <dgm:prSet/>
      <dgm:spPr/>
      <dgm:t>
        <a:bodyPr/>
        <a:lstStyle/>
        <a:p>
          <a:endParaRPr lang="en-US"/>
        </a:p>
      </dgm:t>
    </dgm:pt>
    <dgm:pt modelId="{C2EE2C24-75E4-482F-824E-F45DE74B06B8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ভাতার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প্রস্তুতকরণ</a:t>
          </a:r>
          <a:endParaRPr lang="en-US" sz="24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716B5FE9-2FC1-48EA-A227-7BC87E7BF7DE}" type="parTrans" cxnId="{E46A360D-1E4E-40D7-8A03-9A72852E0DE0}">
      <dgm:prSet/>
      <dgm:spPr/>
      <dgm:t>
        <a:bodyPr/>
        <a:lstStyle/>
        <a:p>
          <a:endParaRPr lang="en-US"/>
        </a:p>
      </dgm:t>
    </dgm:pt>
    <dgm:pt modelId="{81EED57C-CF59-4795-9BAE-0D63FE3F083B}" type="sibTrans" cxnId="{E46A360D-1E4E-40D7-8A03-9A72852E0DE0}">
      <dgm:prSet/>
      <dgm:spPr/>
      <dgm:t>
        <a:bodyPr/>
        <a:lstStyle/>
        <a:p>
          <a:endParaRPr lang="en-US"/>
        </a:p>
      </dgm:t>
    </dgm:pt>
    <dgm:pt modelId="{F941C8E1-DA88-44E1-AD19-E8F9F449987F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ভূমি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জরিপের</a:t>
          </a:r>
          <a:r>
            <a:rPr lang="en-US" sz="24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endParaRPr lang="en-US" sz="24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1DA8BF-E85E-4B37-9D1D-B0D1E9A3C0D6}" type="parTrans" cxnId="{9896911B-F052-4091-B3B2-9CA9FD007C9F}">
      <dgm:prSet/>
      <dgm:spPr/>
      <dgm:t>
        <a:bodyPr/>
        <a:lstStyle/>
        <a:p>
          <a:endParaRPr lang="en-US"/>
        </a:p>
      </dgm:t>
    </dgm:pt>
    <dgm:pt modelId="{B2D1A6A4-809C-43B7-BF43-CE516679A0F8}" type="sibTrans" cxnId="{9896911B-F052-4091-B3B2-9CA9FD007C9F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986B3D46-1AC4-47CE-B77D-F7DC0A83CE19}" type="pres">
      <dgm:prSet presAssocID="{E7A4FADA-45CB-449A-B30B-B53F29AEE7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9194-337C-4067-91F4-A9DF2F56B315}" type="pres">
      <dgm:prSet presAssocID="{E7A4FADA-45CB-449A-B30B-B53F29AEE76A}" presName="dummy" presStyleCnt="0"/>
      <dgm:spPr/>
    </dgm:pt>
    <dgm:pt modelId="{6C349400-0825-4DC7-B3B2-59B6CB38A069}" type="pres">
      <dgm:prSet presAssocID="{0E9376B7-B230-4032-B578-00F578C8BD9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B6B1AEA-6ACA-4967-A171-9EF459A75174}" type="pres">
      <dgm:prSet presAssocID="{A1E127F6-A710-4EE3-BFB5-DCE3A720DC66}" presName="node" presStyleLbl="node1" presStyleIdx="1" presStyleCnt="5">
        <dgm:presLayoutVars>
          <dgm:bulletEnabled val="1"/>
        </dgm:presLayoutVars>
      </dgm:prSet>
      <dgm:spPr/>
    </dgm:pt>
    <dgm:pt modelId="{BA460226-A075-4B28-ACEA-39E4817FD79B}" type="pres">
      <dgm:prSet presAssocID="{A1E127F6-A710-4EE3-BFB5-DCE3A720DC66}" presName="dummy" presStyleCnt="0"/>
      <dgm:spPr/>
    </dgm:pt>
    <dgm:pt modelId="{169260A3-F42A-451F-A6D7-F86479B14F01}" type="pres">
      <dgm:prSet presAssocID="{C2F40C25-5314-4F05-9FE0-F89A4EED642B}" presName="sibTrans" presStyleLbl="sibTrans2D1" presStyleIdx="1" presStyleCnt="5"/>
      <dgm:spPr/>
    </dgm:pt>
    <dgm:pt modelId="{FDF17307-165B-427A-9D12-8EF5920DE399}" type="pres">
      <dgm:prSet presAssocID="{A0483A64-9E2D-4E68-8485-0CC43803C0D8}" presName="node" presStyleLbl="node1" presStyleIdx="2" presStyleCnt="5">
        <dgm:presLayoutVars>
          <dgm:bulletEnabled val="1"/>
        </dgm:presLayoutVars>
      </dgm:prSet>
      <dgm:spPr/>
    </dgm:pt>
    <dgm:pt modelId="{D9E1FBB6-9D21-49ED-AB06-B9192035E4F7}" type="pres">
      <dgm:prSet presAssocID="{A0483A64-9E2D-4E68-8485-0CC43803C0D8}" presName="dummy" presStyleCnt="0"/>
      <dgm:spPr/>
    </dgm:pt>
    <dgm:pt modelId="{679324F3-F792-4524-B329-F23A35076725}" type="pres">
      <dgm:prSet presAssocID="{5E77C635-0E64-4921-8498-08918C021E24}" presName="sibTrans" presStyleLbl="sibTrans2D1" presStyleIdx="2" presStyleCnt="5"/>
      <dgm:spPr/>
    </dgm:pt>
    <dgm:pt modelId="{DF8D837A-E3DA-4C46-913E-8F2FB816C625}" type="pres">
      <dgm:prSet presAssocID="{C2EE2C24-75E4-482F-824E-F45DE74B06B8}" presName="node" presStyleLbl="node1" presStyleIdx="3" presStyleCnt="5">
        <dgm:presLayoutVars>
          <dgm:bulletEnabled val="1"/>
        </dgm:presLayoutVars>
      </dgm:prSet>
      <dgm:spPr/>
    </dgm:pt>
    <dgm:pt modelId="{16D8E447-D952-447B-8313-9C425D330ECD}" type="pres">
      <dgm:prSet presAssocID="{C2EE2C24-75E4-482F-824E-F45DE74B06B8}" presName="dummy" presStyleCnt="0"/>
      <dgm:spPr/>
    </dgm:pt>
    <dgm:pt modelId="{536D2849-269B-45DB-9436-F8C0FE2A0C2A}" type="pres">
      <dgm:prSet presAssocID="{81EED57C-CF59-4795-9BAE-0D63FE3F083B}" presName="sibTrans" presStyleLbl="sibTrans2D1" presStyleIdx="3" presStyleCnt="5"/>
      <dgm:spPr/>
    </dgm:pt>
    <dgm:pt modelId="{00584A97-0517-4302-8B38-16C6D0F9B78A}" type="pres">
      <dgm:prSet presAssocID="{F941C8E1-DA88-44E1-AD19-E8F9F44998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D1F0B-405C-41AD-83FF-7D208D207678}" type="pres">
      <dgm:prSet presAssocID="{F941C8E1-DA88-44E1-AD19-E8F9F449987F}" presName="dummy" presStyleCnt="0"/>
      <dgm:spPr/>
    </dgm:pt>
    <dgm:pt modelId="{60EBBD18-F6ED-4EC3-B48B-B652BDE49B14}" type="pres">
      <dgm:prSet presAssocID="{B2D1A6A4-809C-43B7-BF43-CE516679A0F8}" presName="sibTrans" presStyleLbl="sibTrans2D1" presStyleIdx="4" presStyleCnt="5"/>
      <dgm:spPr/>
    </dgm:pt>
  </dgm:ptLst>
  <dgm:cxnLst>
    <dgm:cxn modelId="{2E925C95-4193-4A2E-8C7D-891A48967980}" type="presOf" srcId="{A1E127F6-A710-4EE3-BFB5-DCE3A720DC66}" destId="{2B6B1AEA-6ACA-4967-A171-9EF459A75174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B5FA74E1-1E9C-4175-B568-663DCE131D17}" type="presOf" srcId="{E7A4FADA-45CB-449A-B30B-B53F29AEE76A}" destId="{986B3D46-1AC4-47CE-B77D-F7DC0A83CE19}" srcOrd="0" destOrd="0" presId="urn:microsoft.com/office/officeart/2005/8/layout/radial6"/>
    <dgm:cxn modelId="{85EED680-3C20-4699-9BB1-076CA521F15E}" type="presOf" srcId="{B2D1A6A4-809C-43B7-BF43-CE516679A0F8}" destId="{60EBBD18-F6ED-4EC3-B48B-B652BDE49B14}" srcOrd="0" destOrd="0" presId="urn:microsoft.com/office/officeart/2005/8/layout/radial6"/>
    <dgm:cxn modelId="{E46A360D-1E4E-40D7-8A03-9A72852E0DE0}" srcId="{829A2511-D946-453F-9286-EAEDE10E5BD1}" destId="{C2EE2C24-75E4-482F-824E-F45DE74B06B8}" srcOrd="3" destOrd="0" parTransId="{716B5FE9-2FC1-48EA-A227-7BC87E7BF7DE}" sibTransId="{81EED57C-CF59-4795-9BAE-0D63FE3F083B}"/>
    <dgm:cxn modelId="{55ED8A00-3546-4CCE-B16E-A98A572C3333}" type="presOf" srcId="{C2F40C25-5314-4F05-9FE0-F89A4EED642B}" destId="{169260A3-F42A-451F-A6D7-F86479B14F01}" srcOrd="0" destOrd="0" presId="urn:microsoft.com/office/officeart/2005/8/layout/radial6"/>
    <dgm:cxn modelId="{812282BC-1223-4C97-8B0B-ACBA8471E4BC}" type="presOf" srcId="{C2EE2C24-75E4-482F-824E-F45DE74B06B8}" destId="{DF8D837A-E3DA-4C46-913E-8F2FB816C625}" srcOrd="0" destOrd="0" presId="urn:microsoft.com/office/officeart/2005/8/layout/radial6"/>
    <dgm:cxn modelId="{96DF93BD-067D-43AB-84DB-557800B90725}" srcId="{829A2511-D946-453F-9286-EAEDE10E5BD1}" destId="{A0483A64-9E2D-4E68-8485-0CC43803C0D8}" srcOrd="2" destOrd="0" parTransId="{1B7A8D3E-0BB1-49D9-A5D0-5C6D1BB8ED88}" sibTransId="{5E77C635-0E64-4921-8498-08918C021E24}"/>
    <dgm:cxn modelId="{29238E1E-65CD-4E61-ABDB-EF76DD4F7860}" type="presOf" srcId="{829A2511-D946-453F-9286-EAEDE10E5BD1}" destId="{3BFF2AC4-EE2D-4FBE-9804-D84B8585C9D3}" srcOrd="0" destOrd="0" presId="urn:microsoft.com/office/officeart/2005/8/layout/radial6"/>
    <dgm:cxn modelId="{08C4DFBF-1D6F-4210-B10D-8895EE2C887B}" srcId="{829A2511-D946-453F-9286-EAEDE10E5BD1}" destId="{E7A4FADA-45CB-449A-B30B-B53F29AEE76A}" srcOrd="0" destOrd="0" parTransId="{ED2E9D5A-B65C-44B6-AAFB-E5E4D0EAFD6F}" sibTransId="{0E9376B7-B230-4032-B578-00F578C8BD9E}"/>
    <dgm:cxn modelId="{521F8B89-85A0-4FD2-8959-882ED546377C}" type="presOf" srcId="{F941C8E1-DA88-44E1-AD19-E8F9F449987F}" destId="{00584A97-0517-4302-8B38-16C6D0F9B78A}" srcOrd="0" destOrd="0" presId="urn:microsoft.com/office/officeart/2005/8/layout/radial6"/>
    <dgm:cxn modelId="{23234689-4756-442B-95D1-AA1B648EFAF8}" type="presOf" srcId="{5E77C635-0E64-4921-8498-08918C021E24}" destId="{679324F3-F792-4524-B329-F23A35076725}" srcOrd="0" destOrd="0" presId="urn:microsoft.com/office/officeart/2005/8/layout/radial6"/>
    <dgm:cxn modelId="{DBC101F1-DC48-4320-A2B5-A1516A9CD654}" type="presOf" srcId="{0E9376B7-B230-4032-B578-00F578C8BD9E}" destId="{6C349400-0825-4DC7-B3B2-59B6CB38A069}" srcOrd="0" destOrd="0" presId="urn:microsoft.com/office/officeart/2005/8/layout/radial6"/>
    <dgm:cxn modelId="{A4230209-DC6D-4927-8B15-0D3D0E1E7868}" srcId="{829A2511-D946-453F-9286-EAEDE10E5BD1}" destId="{A1E127F6-A710-4EE3-BFB5-DCE3A720DC66}" srcOrd="1" destOrd="0" parTransId="{DE552524-B288-4334-AE23-40346B78BD7D}" sibTransId="{C2F40C25-5314-4F05-9FE0-F89A4EED642B}"/>
    <dgm:cxn modelId="{45069B01-1797-45BF-8BA5-71A1F097AA1A}" type="presOf" srcId="{81EED57C-CF59-4795-9BAE-0D63FE3F083B}" destId="{536D2849-269B-45DB-9436-F8C0FE2A0C2A}" srcOrd="0" destOrd="0" presId="urn:microsoft.com/office/officeart/2005/8/layout/radial6"/>
    <dgm:cxn modelId="{10AC2525-CC9B-4776-98DF-B902DB39F064}" type="presOf" srcId="{D514DE4F-C80B-42FC-BA76-1563744A50B8}" destId="{13945BDB-175B-4C5C-B598-D9DE5EFC0281}" srcOrd="0" destOrd="0" presId="urn:microsoft.com/office/officeart/2005/8/layout/radial6"/>
    <dgm:cxn modelId="{9896911B-F052-4091-B3B2-9CA9FD007C9F}" srcId="{829A2511-D946-453F-9286-EAEDE10E5BD1}" destId="{F941C8E1-DA88-44E1-AD19-E8F9F449987F}" srcOrd="4" destOrd="0" parTransId="{5A1DA8BF-E85E-4B37-9D1D-B0D1E9A3C0D6}" sibTransId="{B2D1A6A4-809C-43B7-BF43-CE516679A0F8}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450DEC4B-B64C-41AF-BB6F-39FE40C11F6D}" type="presOf" srcId="{A0483A64-9E2D-4E68-8485-0CC43803C0D8}" destId="{FDF17307-165B-427A-9D12-8EF5920DE399}" srcOrd="0" destOrd="0" presId="urn:microsoft.com/office/officeart/2005/8/layout/radial6"/>
    <dgm:cxn modelId="{539FAD4E-3988-4B85-9F9C-89882D31A831}" type="presParOf" srcId="{13945BDB-175B-4C5C-B598-D9DE5EFC0281}" destId="{3BFF2AC4-EE2D-4FBE-9804-D84B8585C9D3}" srcOrd="0" destOrd="0" presId="urn:microsoft.com/office/officeart/2005/8/layout/radial6"/>
    <dgm:cxn modelId="{FA274D02-FEA9-4FC9-83DA-D70E2F95AC3B}" type="presParOf" srcId="{13945BDB-175B-4C5C-B598-D9DE5EFC0281}" destId="{986B3D46-1AC4-47CE-B77D-F7DC0A83CE19}" srcOrd="1" destOrd="0" presId="urn:microsoft.com/office/officeart/2005/8/layout/radial6"/>
    <dgm:cxn modelId="{BDEB51C7-2BC7-4EBB-B1B0-99B9CBA8116A}" type="presParOf" srcId="{13945BDB-175B-4C5C-B598-D9DE5EFC0281}" destId="{C6689194-337C-4067-91F4-A9DF2F56B315}" srcOrd="2" destOrd="0" presId="urn:microsoft.com/office/officeart/2005/8/layout/radial6"/>
    <dgm:cxn modelId="{4F51EC57-3811-4781-8EBE-C3849C800FFF}" type="presParOf" srcId="{13945BDB-175B-4C5C-B598-D9DE5EFC0281}" destId="{6C349400-0825-4DC7-B3B2-59B6CB38A069}" srcOrd="3" destOrd="0" presId="urn:microsoft.com/office/officeart/2005/8/layout/radial6"/>
    <dgm:cxn modelId="{EB7BA9CC-905F-48DC-B79C-69F1D9DA8A2B}" type="presParOf" srcId="{13945BDB-175B-4C5C-B598-D9DE5EFC0281}" destId="{2B6B1AEA-6ACA-4967-A171-9EF459A75174}" srcOrd="4" destOrd="0" presId="urn:microsoft.com/office/officeart/2005/8/layout/radial6"/>
    <dgm:cxn modelId="{28EB9709-5A4A-4530-93B9-AD4692DB5713}" type="presParOf" srcId="{13945BDB-175B-4C5C-B598-D9DE5EFC0281}" destId="{BA460226-A075-4B28-ACEA-39E4817FD79B}" srcOrd="5" destOrd="0" presId="urn:microsoft.com/office/officeart/2005/8/layout/radial6"/>
    <dgm:cxn modelId="{56AB671B-8EF6-48F4-B2CE-51201B5A4393}" type="presParOf" srcId="{13945BDB-175B-4C5C-B598-D9DE5EFC0281}" destId="{169260A3-F42A-451F-A6D7-F86479B14F01}" srcOrd="6" destOrd="0" presId="urn:microsoft.com/office/officeart/2005/8/layout/radial6"/>
    <dgm:cxn modelId="{3E35DAF2-8DE7-49DD-8F23-5EB6AFB1DC52}" type="presParOf" srcId="{13945BDB-175B-4C5C-B598-D9DE5EFC0281}" destId="{FDF17307-165B-427A-9D12-8EF5920DE399}" srcOrd="7" destOrd="0" presId="urn:microsoft.com/office/officeart/2005/8/layout/radial6"/>
    <dgm:cxn modelId="{1B88B507-6C2F-414C-9D38-6B0E469C0F0F}" type="presParOf" srcId="{13945BDB-175B-4C5C-B598-D9DE5EFC0281}" destId="{D9E1FBB6-9D21-49ED-AB06-B9192035E4F7}" srcOrd="8" destOrd="0" presId="urn:microsoft.com/office/officeart/2005/8/layout/radial6"/>
    <dgm:cxn modelId="{E112C141-909F-4ACB-9F1D-9F9F5AB3CA83}" type="presParOf" srcId="{13945BDB-175B-4C5C-B598-D9DE5EFC0281}" destId="{679324F3-F792-4524-B329-F23A35076725}" srcOrd="9" destOrd="0" presId="urn:microsoft.com/office/officeart/2005/8/layout/radial6"/>
    <dgm:cxn modelId="{25EBB4C3-F62C-4061-8A13-6D51B19D4C04}" type="presParOf" srcId="{13945BDB-175B-4C5C-B598-D9DE5EFC0281}" destId="{DF8D837A-E3DA-4C46-913E-8F2FB816C625}" srcOrd="10" destOrd="0" presId="urn:microsoft.com/office/officeart/2005/8/layout/radial6"/>
    <dgm:cxn modelId="{851FDE88-840D-447D-8AE1-0D4D0D1FCCB0}" type="presParOf" srcId="{13945BDB-175B-4C5C-B598-D9DE5EFC0281}" destId="{16D8E447-D952-447B-8313-9C425D330ECD}" srcOrd="11" destOrd="0" presId="urn:microsoft.com/office/officeart/2005/8/layout/radial6"/>
    <dgm:cxn modelId="{776BAD64-988A-4E02-B502-F5FD94C90510}" type="presParOf" srcId="{13945BDB-175B-4C5C-B598-D9DE5EFC0281}" destId="{536D2849-269B-45DB-9436-F8C0FE2A0C2A}" srcOrd="12" destOrd="0" presId="urn:microsoft.com/office/officeart/2005/8/layout/radial6"/>
    <dgm:cxn modelId="{A84458F2-4B44-40B1-B44A-68822D0F8A5A}" type="presParOf" srcId="{13945BDB-175B-4C5C-B598-D9DE5EFC0281}" destId="{00584A97-0517-4302-8B38-16C6D0F9B78A}" srcOrd="13" destOrd="0" presId="urn:microsoft.com/office/officeart/2005/8/layout/radial6"/>
    <dgm:cxn modelId="{0AE8EDB8-8077-4958-9131-A5EA3A3B3C6C}" type="presParOf" srcId="{13945BDB-175B-4C5C-B598-D9DE5EFC0281}" destId="{C30D1F0B-405C-41AD-83FF-7D208D207678}" srcOrd="14" destOrd="0" presId="urn:microsoft.com/office/officeart/2005/8/layout/radial6"/>
    <dgm:cxn modelId="{ECEBDE99-EAB9-4693-BED9-717FD4D5D2E3}" type="presParOf" srcId="{13945BDB-175B-4C5C-B598-D9DE5EFC0281}" destId="{60EBBD18-F6ED-4EC3-B48B-B652BDE49B1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421B73B0-C47C-44E8-9180-A9415D3C0228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বাইতুলমাল প্রতিষ্ঠা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F6330225-C026-4683-AC0F-CA5E6EB7966C}" type="parTrans" cxnId="{B36F355C-E84A-4A00-8D11-75F80D784F7F}">
      <dgm:prSet/>
      <dgm:spPr/>
      <dgm:t>
        <a:bodyPr/>
        <a:lstStyle/>
        <a:p>
          <a:endParaRPr lang="en-US"/>
        </a:p>
      </dgm:t>
    </dgm:pt>
    <dgm:pt modelId="{52A4D5FC-CB61-4B50-AD6D-7A17E60F9434}" type="sibTrans" cxnId="{B36F355C-E84A-4A00-8D11-75F80D784F7F}">
      <dgm:prSet/>
      <dgm:spPr/>
      <dgm:t>
        <a:bodyPr/>
        <a:lstStyle/>
        <a:p>
          <a:endParaRPr lang="en-US"/>
        </a:p>
      </dgm:t>
    </dgm:pt>
    <dgm:pt modelId="{F800A156-7339-4259-81F2-C6A52EF8021F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পরামর্শ সবা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প্রতিষ্ঠা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7148C593-C469-4A6C-95E8-17E814222A56}" type="parTrans" cxnId="{D115AADF-4CB4-4F7D-B987-795C478220FC}">
      <dgm:prSet/>
      <dgm:spPr/>
      <dgm:t>
        <a:bodyPr/>
        <a:lstStyle/>
        <a:p>
          <a:endParaRPr lang="en-US"/>
        </a:p>
      </dgm:t>
    </dgm:pt>
    <dgm:pt modelId="{7C04E51D-A914-4BC2-9B82-9E1C6A65283B}" type="sibTrans" cxnId="{D115AADF-4CB4-4F7D-B987-795C478220FC}">
      <dgm:prSet/>
      <dgm:spPr/>
      <dgm:t>
        <a:bodyPr/>
        <a:lstStyle/>
        <a:p>
          <a:endParaRPr lang="en-US"/>
        </a:p>
      </dgm:t>
    </dgm:pt>
    <dgm:pt modelId="{B08C18DB-273A-4D60-B41D-69D26EA7800D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 এর প্রতিষ্ঠা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8171D727-C1A6-4F32-AA85-66B6D277D7CB}" type="parTrans" cxnId="{A006763F-D590-4489-9F51-AB65210A43A1}">
      <dgm:prSet/>
      <dgm:spPr/>
      <dgm:t>
        <a:bodyPr/>
        <a:lstStyle/>
        <a:p>
          <a:endParaRPr lang="en-US"/>
        </a:p>
      </dgm:t>
    </dgm:pt>
    <dgm:pt modelId="{2A2B2AA4-DF06-4721-A611-5DC085F7D1E9}" type="sibTrans" cxnId="{A006763F-D590-4489-9F51-AB65210A43A1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9774C2FE-6F10-4E28-AF33-5D152363D2D1}" type="pres">
      <dgm:prSet presAssocID="{421B73B0-C47C-44E8-9180-A9415D3C0228}" presName="childComposite" presStyleCnt="0">
        <dgm:presLayoutVars>
          <dgm:chMax val="0"/>
          <dgm:chPref val="0"/>
        </dgm:presLayoutVars>
      </dgm:prSet>
      <dgm:spPr/>
    </dgm:pt>
    <dgm:pt modelId="{5C2CD5C9-1D82-4270-971E-CC42103F3464}" type="pres">
      <dgm:prSet presAssocID="{421B73B0-C47C-44E8-9180-A9415D3C022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EC8F26-A18D-47F6-910F-F897B0C39ED6}" type="pres">
      <dgm:prSet presAssocID="{421B73B0-C47C-44E8-9180-A9415D3C022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7D07E-738E-4460-8880-B7C13E1C17BD}" type="pres">
      <dgm:prSet presAssocID="{F800A156-7339-4259-81F2-C6A52EF8021F}" presName="childComposite" presStyleCnt="0">
        <dgm:presLayoutVars>
          <dgm:chMax val="0"/>
          <dgm:chPref val="0"/>
        </dgm:presLayoutVars>
      </dgm:prSet>
      <dgm:spPr/>
    </dgm:pt>
    <dgm:pt modelId="{FF19A49B-A25A-4DEB-AD70-385E8CA77E5A}" type="pres">
      <dgm:prSet presAssocID="{F800A156-7339-4259-81F2-C6A52EF8021F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2A88159-4251-4601-B48D-8C5BAE3AAFE7}" type="pres">
      <dgm:prSet presAssocID="{F800A156-7339-4259-81F2-C6A52EF8021F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20EE-4BF1-4870-8021-0CCA2435CAB3}" type="pres">
      <dgm:prSet presAssocID="{B08C18DB-273A-4D60-B41D-69D26EA7800D}" presName="childComposite" presStyleCnt="0">
        <dgm:presLayoutVars>
          <dgm:chMax val="0"/>
          <dgm:chPref val="0"/>
        </dgm:presLayoutVars>
      </dgm:prSet>
      <dgm:spPr/>
    </dgm:pt>
    <dgm:pt modelId="{22DCEBCF-A11F-4A26-9FC7-354FC9981B39}" type="pres">
      <dgm:prSet presAssocID="{B08C18DB-273A-4D60-B41D-69D26EA7800D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D6BFB3-4F3D-474B-960A-7CDE4BD7E541}" type="pres">
      <dgm:prSet presAssocID="{B08C18DB-273A-4D60-B41D-69D26EA7800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5AADF-4CB4-4F7D-B987-795C478220FC}" srcId="{92BF5029-E304-4ECC-9B43-6AD381D19A35}" destId="{F800A156-7339-4259-81F2-C6A52EF8021F}" srcOrd="1" destOrd="0" parTransId="{7148C593-C469-4A6C-95E8-17E814222A56}" sibTransId="{7C04E51D-A914-4BC2-9B82-9E1C6A65283B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097F945E-049A-45A2-B171-AD2CE8E4D10E}" type="presOf" srcId="{421B73B0-C47C-44E8-9180-A9415D3C0228}" destId="{15EC8F26-A18D-47F6-910F-F897B0C39ED6}" srcOrd="0" destOrd="0" presId="urn:microsoft.com/office/officeart/2008/layout/PictureAccentList"/>
    <dgm:cxn modelId="{17FCDDF3-715A-482F-BE36-B7337589E729}" type="presOf" srcId="{F800A156-7339-4259-81F2-C6A52EF8021F}" destId="{12A88159-4251-4601-B48D-8C5BAE3AAFE7}" srcOrd="0" destOrd="0" presId="urn:microsoft.com/office/officeart/2008/layout/PictureAccentList"/>
    <dgm:cxn modelId="{B36F355C-E84A-4A00-8D11-75F80D784F7F}" srcId="{92BF5029-E304-4ECC-9B43-6AD381D19A35}" destId="{421B73B0-C47C-44E8-9180-A9415D3C0228}" srcOrd="0" destOrd="0" parTransId="{F6330225-C026-4683-AC0F-CA5E6EB7966C}" sibTransId="{52A4D5FC-CB61-4B50-AD6D-7A17E60F9434}"/>
    <dgm:cxn modelId="{A006763F-D590-4489-9F51-AB65210A43A1}" srcId="{92BF5029-E304-4ECC-9B43-6AD381D19A35}" destId="{B08C18DB-273A-4D60-B41D-69D26EA7800D}" srcOrd="2" destOrd="0" parTransId="{8171D727-C1A6-4F32-AA85-66B6D277D7CB}" sibTransId="{2A2B2AA4-DF06-4721-A611-5DC085F7D1E9}"/>
    <dgm:cxn modelId="{C93824A2-75B6-4F0C-AE66-28EBE7509FBA}" type="presOf" srcId="{B08C18DB-273A-4D60-B41D-69D26EA7800D}" destId="{1CD6BFB3-4F3D-474B-960A-7CDE4BD7E541}" srcOrd="0" destOrd="0" presId="urn:microsoft.com/office/officeart/2008/layout/PictureAccentList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ACE01781-EC52-4580-8318-A239A45FE918}" type="presParOf" srcId="{CFE234A4-29FD-4B50-98C8-ECEA07FF7357}" destId="{9774C2FE-6F10-4E28-AF33-5D152363D2D1}" srcOrd="0" destOrd="0" presId="urn:microsoft.com/office/officeart/2008/layout/PictureAccentList"/>
    <dgm:cxn modelId="{FF969E5E-DCF9-4386-9922-EB68F28DE706}" type="presParOf" srcId="{9774C2FE-6F10-4E28-AF33-5D152363D2D1}" destId="{5C2CD5C9-1D82-4270-971E-CC42103F3464}" srcOrd="0" destOrd="0" presId="urn:microsoft.com/office/officeart/2008/layout/PictureAccentList"/>
    <dgm:cxn modelId="{37911904-BE05-495F-A89F-899C425C3E8D}" type="presParOf" srcId="{9774C2FE-6F10-4E28-AF33-5D152363D2D1}" destId="{15EC8F26-A18D-47F6-910F-F897B0C39ED6}" srcOrd="1" destOrd="0" presId="urn:microsoft.com/office/officeart/2008/layout/PictureAccentList"/>
    <dgm:cxn modelId="{C97151C8-4ED9-4BB5-831B-8C5EEEA395AC}" type="presParOf" srcId="{CFE234A4-29FD-4B50-98C8-ECEA07FF7357}" destId="{5F37D07E-738E-4460-8880-B7C13E1C17BD}" srcOrd="1" destOrd="0" presId="urn:microsoft.com/office/officeart/2008/layout/PictureAccentList"/>
    <dgm:cxn modelId="{13919E45-CAEC-41C2-82C5-437647F6E842}" type="presParOf" srcId="{5F37D07E-738E-4460-8880-B7C13E1C17BD}" destId="{FF19A49B-A25A-4DEB-AD70-385E8CA77E5A}" srcOrd="0" destOrd="0" presId="urn:microsoft.com/office/officeart/2008/layout/PictureAccentList"/>
    <dgm:cxn modelId="{557D9079-ED15-476D-BC3F-4B74B3DF73FF}" type="presParOf" srcId="{5F37D07E-738E-4460-8880-B7C13E1C17BD}" destId="{12A88159-4251-4601-B48D-8C5BAE3AAFE7}" srcOrd="1" destOrd="0" presId="urn:microsoft.com/office/officeart/2008/layout/PictureAccentList"/>
    <dgm:cxn modelId="{6EEB71F4-284B-46A3-9B42-BC8CAFDF2B86}" type="presParOf" srcId="{CFE234A4-29FD-4B50-98C8-ECEA07FF7357}" destId="{468120EE-4BF1-4870-8021-0CCA2435CAB3}" srcOrd="2" destOrd="0" presId="urn:microsoft.com/office/officeart/2008/layout/PictureAccentList"/>
    <dgm:cxn modelId="{D42AA268-507E-47D7-A3DE-84C7C6C6F1AC}" type="presParOf" srcId="{468120EE-4BF1-4870-8021-0CCA2435CAB3}" destId="{22DCEBCF-A11F-4A26-9FC7-354FC9981B39}" srcOrd="0" destOrd="0" presId="urn:microsoft.com/office/officeart/2008/layout/PictureAccentList"/>
    <dgm:cxn modelId="{51625866-6291-4C8B-8E17-886853756017}" type="presParOf" srcId="{468120EE-4BF1-4870-8021-0CCA2435CAB3}" destId="{1CD6BFB3-4F3D-474B-960A-7CDE4BD7E54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lang="en-US" sz="3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13F55C58-5EE1-41E5-8B2C-2FE3DD8BCA87}">
      <dgm:prSet custT="1"/>
      <dgm:spPr/>
      <dgm:t>
        <a:bodyPr/>
        <a:lstStyle/>
        <a:p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ABE29D-B970-4DEC-9985-66F514B2716A}" type="parTrans" cxnId="{2CD76160-190C-4EB6-BEAC-14558B29A8B2}">
      <dgm:prSet/>
      <dgm:spPr/>
      <dgm:t>
        <a:bodyPr/>
        <a:lstStyle/>
        <a:p>
          <a:endParaRPr lang="en-US"/>
        </a:p>
      </dgm:t>
    </dgm:pt>
    <dgm:pt modelId="{29AA62D2-C4C4-4490-B8C4-3CF123D0A18D}" type="sibTrans" cxnId="{2CD76160-190C-4EB6-BEAC-14558B29A8B2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0E9C586-4ED4-494A-9289-DB50B0938D76}" type="pres">
      <dgm:prSet presAssocID="{13F55C58-5EE1-41E5-8B2C-2FE3DD8BCA87}" presName="text_3" presStyleLbl="node1" presStyleIdx="2" presStyleCnt="3">
        <dgm:presLayoutVars>
          <dgm:bulletEnabled val="1"/>
        </dgm:presLayoutVars>
      </dgm:prSet>
      <dgm:spPr/>
    </dgm:pt>
    <dgm:pt modelId="{19BF451D-C48A-4FC8-A14A-63721EE1BAF1}" type="pres">
      <dgm:prSet presAssocID="{13F55C58-5EE1-41E5-8B2C-2FE3DD8BCA87}" presName="accent_3" presStyleCnt="0"/>
      <dgm:spPr/>
    </dgm:pt>
    <dgm:pt modelId="{FF9826D4-030C-43A8-B350-A811FA9C39D6}" type="pres">
      <dgm:prSet presAssocID="{13F55C58-5EE1-41E5-8B2C-2FE3DD8BCA87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742775EC-8617-4765-88C0-17FEF5100923}" type="presOf" srcId="{13F55C58-5EE1-41E5-8B2C-2FE3DD8BCA87}" destId="{F0E9C586-4ED4-494A-9289-DB50B0938D76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2CD76160-190C-4EB6-BEAC-14558B29A8B2}" srcId="{382FB9EF-9CC2-4ECA-88BA-475F97338525}" destId="{13F55C58-5EE1-41E5-8B2C-2FE3DD8BCA87}" srcOrd="2" destOrd="0" parTransId="{3AABE29D-B970-4DEC-9985-66F514B2716A}" sibTransId="{29AA62D2-C4C4-4490-B8C4-3CF123D0A18D}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8582958D-6EAA-4414-838B-4F688B90EBE0}" type="presParOf" srcId="{1BE2CDA8-342F-479F-8C0B-9C2578A7BA3C}" destId="{F0E9C586-4ED4-494A-9289-DB50B0938D76}" srcOrd="5" destOrd="0" presId="urn:microsoft.com/office/officeart/2008/layout/VerticalCurvedList"/>
    <dgm:cxn modelId="{EA4AF812-1603-471F-9DB4-F99B9D1DE4F8}" type="presParOf" srcId="{1BE2CDA8-342F-479F-8C0B-9C2578A7BA3C}" destId="{19BF451D-C48A-4FC8-A14A-63721EE1BAF1}" srcOrd="6" destOrd="0" presId="urn:microsoft.com/office/officeart/2008/layout/VerticalCurvedList"/>
    <dgm:cxn modelId="{943829A1-D046-4C57-B919-13625A3A1FD5}" type="presParOf" srcId="{19BF451D-C48A-4FC8-A14A-63721EE1BAF1}" destId="{FF9826D4-030C-43A8-B350-A811FA9C3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1A364-B4FB-4FE0-A602-CD23F4CDD724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5D84-1BF4-4191-ACB1-81EB6CADE37C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B9F8-3120-413E-933D-568D3ACE88E7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7754-FC6C-4A2C-A0A7-48280E5C96AB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93BDD-10B5-4CAB-9E8B-4D90A09EC5F9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16E7-F0AD-4890-82BD-D5C14C2AAB1E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0"/>
            <a:gd name="adj2" fmla="val 27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87D01-4E84-454F-B308-47D7CD0250CF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6497-8EBA-4666-9315-6993224CFDBD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4031073" y="2209746"/>
          <a:ext cx="2110943" cy="201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রাজস্বের</a:t>
          </a:r>
          <a:r>
            <a:rPr lang="en-US" sz="28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উৎসসমূহঃ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0213" y="2505281"/>
        <a:ext cx="1492663" cy="1426967"/>
      </dsp:txXfrm>
    </dsp:sp>
    <dsp:sp modelId="{4AABCF5A-2C86-46E7-BF5C-EBB9CBAE3235}">
      <dsp:nvSpPr>
        <dsp:cNvPr id="0" name=""/>
        <dsp:cNvSpPr/>
      </dsp:nvSpPr>
      <dsp:spPr>
        <a:xfrm>
          <a:off x="4458922" y="216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2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জাকাত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185986"/>
        <a:ext cx="887592" cy="887592"/>
      </dsp:txXfrm>
    </dsp:sp>
    <dsp:sp modelId="{CD702576-4777-4F65-A182-FA1F9B305B40}">
      <dsp:nvSpPr>
        <dsp:cNvPr id="0" name=""/>
        <dsp:cNvSpPr/>
      </dsp:nvSpPr>
      <dsp:spPr>
        <a:xfrm>
          <a:off x="6289610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জিজিয়া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944282"/>
        <a:ext cx="887592" cy="887592"/>
      </dsp:txXfrm>
    </dsp:sp>
    <dsp:sp modelId="{539812DF-F632-4BF2-B571-E0257B5F568D}">
      <dsp:nvSpPr>
        <dsp:cNvPr id="0" name=""/>
        <dsp:cNvSpPr/>
      </dsp:nvSpPr>
      <dsp:spPr>
        <a:xfrm>
          <a:off x="7047905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৩. গনিমত 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7231731" y="2774969"/>
        <a:ext cx="887592" cy="887592"/>
      </dsp:txXfrm>
    </dsp:sp>
    <dsp:sp modelId="{E1B68BDC-B470-4A41-AB06-CA9CC38061D8}">
      <dsp:nvSpPr>
        <dsp:cNvPr id="0" name=""/>
        <dsp:cNvSpPr/>
      </dsp:nvSpPr>
      <dsp:spPr>
        <a:xfrm>
          <a:off x="6289610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৪. উশর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4605656"/>
        <a:ext cx="887592" cy="887592"/>
      </dsp:txXfrm>
    </dsp:sp>
    <dsp:sp modelId="{6A48BAEB-FE67-496E-AD91-D3450345860C}">
      <dsp:nvSpPr>
        <dsp:cNvPr id="0" name=""/>
        <dsp:cNvSpPr/>
      </dsp:nvSpPr>
      <dsp:spPr>
        <a:xfrm>
          <a:off x="4458922" y="518012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৫. উশুর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5363952"/>
        <a:ext cx="887592" cy="887592"/>
      </dsp:txXfrm>
    </dsp:sp>
    <dsp:sp modelId="{FDE12DDA-EEAF-4FBE-8D3C-0563B2466421}">
      <dsp:nvSpPr>
        <dsp:cNvPr id="0" name=""/>
        <dsp:cNvSpPr/>
      </dsp:nvSpPr>
      <dsp:spPr>
        <a:xfrm>
          <a:off x="2628235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৬. আল ফাই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4605656"/>
        <a:ext cx="887592" cy="887592"/>
      </dsp:txXfrm>
    </dsp:sp>
    <dsp:sp modelId="{03F54789-8B43-4663-AAE7-E8C0F8C7324D}">
      <dsp:nvSpPr>
        <dsp:cNvPr id="0" name=""/>
        <dsp:cNvSpPr/>
      </dsp:nvSpPr>
      <dsp:spPr>
        <a:xfrm>
          <a:off x="1869939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৭. আল হিমা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53765" y="2774969"/>
        <a:ext cx="887592" cy="887592"/>
      </dsp:txXfrm>
    </dsp:sp>
    <dsp:sp modelId="{011C329E-6F15-4B0B-90CE-3229A6A7AD17}">
      <dsp:nvSpPr>
        <dsp:cNvPr id="0" name=""/>
        <dsp:cNvSpPr/>
      </dsp:nvSpPr>
      <dsp:spPr>
        <a:xfrm>
          <a:off x="2628235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৮. খারাজ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944282"/>
        <a:ext cx="887592" cy="887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BD18-F6ED-4EC3-B48B-B652BDE49B14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2849-269B-45DB-9436-F8C0FE2A0C2A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324F3-F792-4524-B329-F23A35076725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60A3-F42A-451F-A6D7-F86479B14F01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9400-0825-4DC7-B3B2-59B6CB38A069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3867065" y="2223389"/>
          <a:ext cx="2438958" cy="243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আরও কিছু তথ্যঃ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242" y="2580566"/>
        <a:ext cx="1724604" cy="1724604"/>
      </dsp:txXfrm>
    </dsp:sp>
    <dsp:sp modelId="{986B3D46-1AC4-47CE-B77D-F7DC0A83CE19}">
      <dsp:nvSpPr>
        <dsp:cNvPr id="0" name=""/>
        <dsp:cNvSpPr/>
      </dsp:nvSpPr>
      <dsp:spPr>
        <a:xfrm>
          <a:off x="4232909" y="314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933" y="253167"/>
        <a:ext cx="1207223" cy="1207223"/>
      </dsp:txXfrm>
    </dsp:sp>
    <dsp:sp modelId="{2B6B1AEA-6ACA-4967-A171-9EF459A75174}">
      <dsp:nvSpPr>
        <dsp:cNvPr id="0" name=""/>
        <dsp:cNvSpPr/>
      </dsp:nvSpPr>
      <dsp:spPr>
        <a:xfrm>
          <a:off x="6692426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উল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খারাজ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942450" y="2040111"/>
        <a:ext cx="1207223" cy="1207223"/>
      </dsp:txXfrm>
    </dsp:sp>
    <dsp:sp modelId="{FDF17307-165B-427A-9D12-8EF5920DE399}">
      <dsp:nvSpPr>
        <dsp:cNvPr id="0" name=""/>
        <dsp:cNvSpPr/>
      </dsp:nvSpPr>
      <dsp:spPr>
        <a:xfrm>
          <a:off x="575297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ব্যায়ের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খাত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002998" y="4931447"/>
        <a:ext cx="1207223" cy="1207223"/>
      </dsp:txXfrm>
    </dsp:sp>
    <dsp:sp modelId="{DF8D837A-E3DA-4C46-913E-8F2FB816C625}">
      <dsp:nvSpPr>
        <dsp:cNvPr id="0" name=""/>
        <dsp:cNvSpPr/>
      </dsp:nvSpPr>
      <dsp:spPr>
        <a:xfrm>
          <a:off x="271284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ভাতার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প্রস্তুতকরণ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962868" y="4931447"/>
        <a:ext cx="1207223" cy="1207223"/>
      </dsp:txXfrm>
    </dsp:sp>
    <dsp:sp modelId="{00584A97-0517-4302-8B38-16C6D0F9B78A}">
      <dsp:nvSpPr>
        <dsp:cNvPr id="0" name=""/>
        <dsp:cNvSpPr/>
      </dsp:nvSpPr>
      <dsp:spPr>
        <a:xfrm>
          <a:off x="1773392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ভূমি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জরিপের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23416" y="2040111"/>
        <a:ext cx="1207223" cy="120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379214" y="1604"/>
          <a:ext cx="7166371" cy="96470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469" y="29859"/>
        <a:ext cx="7109861" cy="908193"/>
      </dsp:txXfrm>
    </dsp:sp>
    <dsp:sp modelId="{5C2CD5C9-1D82-4270-971E-CC42103F3464}">
      <dsp:nvSpPr>
        <dsp:cNvPr id="0" name=""/>
        <dsp:cNvSpPr/>
      </dsp:nvSpPr>
      <dsp:spPr>
        <a:xfrm>
          <a:off x="379214" y="1139954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C8F26-A18D-47F6-910F-F897B0C39ED6}">
      <dsp:nvSpPr>
        <dsp:cNvPr id="0" name=""/>
        <dsp:cNvSpPr/>
      </dsp:nvSpPr>
      <dsp:spPr>
        <a:xfrm>
          <a:off x="1401800" y="1139954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বাইতুলমাল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1187055"/>
        <a:ext cx="6049583" cy="870501"/>
      </dsp:txXfrm>
    </dsp:sp>
    <dsp:sp modelId="{FF19A49B-A25A-4DEB-AD70-385E8CA77E5A}">
      <dsp:nvSpPr>
        <dsp:cNvPr id="0" name=""/>
        <dsp:cNvSpPr/>
      </dsp:nvSpPr>
      <dsp:spPr>
        <a:xfrm>
          <a:off x="379214" y="2220423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8159-4251-4601-B48D-8C5BAE3AAFE7}">
      <dsp:nvSpPr>
        <dsp:cNvPr id="0" name=""/>
        <dsp:cNvSpPr/>
      </dsp:nvSpPr>
      <dsp:spPr>
        <a:xfrm>
          <a:off x="1401800" y="2220423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পরামর্শ সবা </a:t>
          </a:r>
          <a:r>
            <a:rPr lang="en-US" sz="31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2267524"/>
        <a:ext cx="6049583" cy="870501"/>
      </dsp:txXfrm>
    </dsp:sp>
    <dsp:sp modelId="{22DCEBCF-A11F-4A26-9FC7-354FC9981B39}">
      <dsp:nvSpPr>
        <dsp:cNvPr id="0" name=""/>
        <dsp:cNvSpPr/>
      </dsp:nvSpPr>
      <dsp:spPr>
        <a:xfrm>
          <a:off x="379214" y="3300891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BFB3-4F3D-474B-960A-7CDE4BD7E541}">
      <dsp:nvSpPr>
        <dsp:cNvPr id="0" name=""/>
        <dsp:cNvSpPr/>
      </dsp:nvSpPr>
      <dsp:spPr>
        <a:xfrm>
          <a:off x="1401800" y="3300891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 এর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3347992"/>
        <a:ext cx="6049583" cy="870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4" y="1295400"/>
            <a:ext cx="5538216" cy="408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9826D4-030C-43A8-B350-A811FA9C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FF9826D4-030C-43A8-B350-A811FA9C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FF9826D4-030C-43A8-B350-A811FA9C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E9C586-4ED4-494A-9289-DB50B0938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F0E9C586-4ED4-494A-9289-DB50B0938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F0E9C586-4ED4-494A-9289-DB50B0938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52065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350967"/>
            <a:ext cx="6588916" cy="17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en-US" sz="44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হযরত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ওমর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রাঃ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রাজস্বব্যবস্থা</a:t>
            </a:r>
            <a:r>
              <a:rPr lang="en-US" sz="40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6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AD1D3-447C-4B46-A8C1-0357A748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EAAD1D3-447C-4B46-A8C1-0357A748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EAAD1D3-447C-4B46-A8C1-0357A7486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01310933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ABCF5A-2C86-46E7-BF5C-EBB9CBAE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4AABCF5A-2C86-46E7-BF5C-EBB9CBAE3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4AABCF5A-2C86-46E7-BF5C-EBB9CBAE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4AABCF5A-2C86-46E7-BF5C-EBB9CBAE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086497-8EBA-4666-9315-6993224CF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54086497-8EBA-4666-9315-6993224CF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54086497-8EBA-4666-9315-6993224CF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54086497-8EBA-4666-9315-6993224CF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702576-4777-4F65-A182-FA1F9B305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CD702576-4777-4F65-A182-FA1F9B305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CD702576-4777-4F65-A182-FA1F9B305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CD702576-4777-4F65-A182-FA1F9B305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887D01-4E84-454F-B308-47D7CD025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76887D01-4E84-454F-B308-47D7CD025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76887D01-4E84-454F-B308-47D7CD025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76887D01-4E84-454F-B308-47D7CD025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9812DF-F632-4BF2-B571-E0257B5F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539812DF-F632-4BF2-B571-E0257B5F5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539812DF-F632-4BF2-B571-E0257B5F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539812DF-F632-4BF2-B571-E0257B5F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0F16E7-F0AD-4890-82BD-D5C14C2A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F50F16E7-F0AD-4890-82BD-D5C14C2AA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F50F16E7-F0AD-4890-82BD-D5C14C2A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F50F16E7-F0AD-4890-82BD-D5C14C2A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B68BDC-B470-4A41-AB06-CA9CC3806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E1B68BDC-B470-4A41-AB06-CA9CC3806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E1B68BDC-B470-4A41-AB06-CA9CC3806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E1B68BDC-B470-4A41-AB06-CA9CC3806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693BDD-10B5-4CAB-9E8B-4D90A09EC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26693BDD-10B5-4CAB-9E8B-4D90A09EC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26693BDD-10B5-4CAB-9E8B-4D90A09EC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26693BDD-10B5-4CAB-9E8B-4D90A09EC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48BAEB-FE67-496E-AD91-D34503458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6A48BAEB-FE67-496E-AD91-D34503458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6A48BAEB-FE67-496E-AD91-D34503458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6A48BAEB-FE67-496E-AD91-D34503458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C17754-FC6C-4A2C-A0A7-48280E5C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66C17754-FC6C-4A2C-A0A7-48280E5C9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66C17754-FC6C-4A2C-A0A7-48280E5C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66C17754-FC6C-4A2C-A0A7-48280E5C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E12DDA-EEAF-4FBE-8D3C-0563B2466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FDE12DDA-EEAF-4FBE-8D3C-0563B2466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FDE12DDA-EEAF-4FBE-8D3C-0563B2466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FDE12DDA-EEAF-4FBE-8D3C-0563B2466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88B9F8-3120-413E-933D-568D3ACE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6A88B9F8-3120-413E-933D-568D3ACE8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6A88B9F8-3120-413E-933D-568D3ACE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6A88B9F8-3120-413E-933D-568D3ACE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3F54789-8B43-4663-AAE7-E8C0F8C7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03F54789-8B43-4663-AAE7-E8C0F8C73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03F54789-8B43-4663-AAE7-E8C0F8C7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03F54789-8B43-4663-AAE7-E8C0F8C7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6A5D84-1BF4-4191-ACB1-81EB6CADE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356A5D84-1BF4-4191-ACB1-81EB6CADE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graphicEl>
                                              <a:dgm id="{356A5D84-1BF4-4191-ACB1-81EB6CADE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graphicEl>
                                              <a:dgm id="{356A5D84-1BF4-4191-ACB1-81EB6CADE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1C329E-6F15-4B0B-90CE-3229A6A7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graphicEl>
                                              <a:dgm id="{011C329E-6F15-4B0B-90CE-3229A6A7A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graphicEl>
                                              <a:dgm id="{011C329E-6F15-4B0B-90CE-3229A6A7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graphicEl>
                                              <a:dgm id="{011C329E-6F15-4B0B-90CE-3229A6A7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A1A364-B4FB-4FE0-A602-CD23F4CD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>
                                            <p:graphicEl>
                                              <a:dgm id="{94A1A364-B4FB-4FE0-A602-CD23F4CDD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94A1A364-B4FB-4FE0-A602-CD23F4CD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graphicEl>
                                              <a:dgm id="{94A1A364-B4FB-4FE0-A602-CD23F4CD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986B3D46-1AC4-47CE-B77D-F7DC0A83C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6C349400-0825-4DC7-B3B2-59B6CB38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6B1AEA-6ACA-4967-A171-9EF459A75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2B6B1AEA-6ACA-4967-A171-9EF459A75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2B6B1AEA-6ACA-4967-A171-9EF459A75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2B6B1AEA-6ACA-4967-A171-9EF459A75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9260A3-F42A-451F-A6D7-F86479B1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169260A3-F42A-451F-A6D7-F86479B14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169260A3-F42A-451F-A6D7-F86479B1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169260A3-F42A-451F-A6D7-F86479B1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F17307-165B-427A-9D12-8EF5920D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FDF17307-165B-427A-9D12-8EF5920DE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FDF17307-165B-427A-9D12-8EF5920D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FDF17307-165B-427A-9D12-8EF5920D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9324F3-F792-4524-B329-F23A3507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679324F3-F792-4524-B329-F23A35076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679324F3-F792-4524-B329-F23A3507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679324F3-F792-4524-B329-F23A3507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8D837A-E3DA-4C46-913E-8F2FB816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DF8D837A-E3DA-4C46-913E-8F2FB816C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DF8D837A-E3DA-4C46-913E-8F2FB816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DF8D837A-E3DA-4C46-913E-8F2FB816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6D2849-269B-45DB-9436-F8C0FE2A0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536D2849-269B-45DB-9436-F8C0FE2A0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536D2849-269B-45DB-9436-F8C0FE2A0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536D2849-269B-45DB-9436-F8C0FE2A0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584A97-0517-4302-8B38-16C6D0F9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00584A97-0517-4302-8B38-16C6D0F9B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00584A97-0517-4302-8B38-16C6D0F9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00584A97-0517-4302-8B38-16C6D0F9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EBBD18-F6ED-4EC3-B48B-B652BDE4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60EBBD18-F6ED-4EC3-B48B-B652BDE49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60EBBD18-F6ED-4EC3-B48B-B652BDE4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60EBBD18-F6ED-4EC3-B48B-B652BDE4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39976005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19A49B-A25A-4DEB-AD70-385E8CA7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FF19A49B-A25A-4DEB-AD70-385E8CA7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FF19A49B-A25A-4DEB-AD70-385E8CA7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A88159-4251-4601-B48D-8C5BAE3A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12A88159-4251-4601-B48D-8C5BAE3A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12A88159-4251-4601-B48D-8C5BAE3AA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DCEBCF-A11F-4A26-9FC7-354FC998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22DCEBCF-A11F-4A26-9FC7-354FC998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22DCEBCF-A11F-4A26-9FC7-354FC9981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D6BFB3-4F3D-474B-960A-7CDE4BD7E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1CD6BFB3-4F3D-474B-960A-7CDE4BD7E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1CD6BFB3-4F3D-474B-960A-7CDE4BD7E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1431</TotalTime>
  <Words>238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NikoshBAN</vt:lpstr>
      <vt:lpstr>Times New Roman</vt:lpstr>
      <vt:lpstr>Wingdings 3</vt:lpstr>
      <vt:lpstr>Ion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lab pc</cp:lastModifiedBy>
  <cp:revision>387</cp:revision>
  <dcterms:created xsi:type="dcterms:W3CDTF">2020-01-13T03:23:51Z</dcterms:created>
  <dcterms:modified xsi:type="dcterms:W3CDTF">2021-01-04T04:54:49Z</dcterms:modified>
</cp:coreProperties>
</file>