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6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7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9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6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4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3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60C7-0AE8-4B15-A5A2-7FD71207DE7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366B-947C-4FA2-993E-0E1405F4E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26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961" y="1057968"/>
            <a:ext cx="9196039" cy="5543554"/>
          </a:xfrm>
          <a:blipFill>
            <a:blip r:embed="rId2"/>
            <a:tile tx="0" ty="0" sx="100000" sy="100000" flip="none" algn="tl"/>
          </a:blip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210" y="1150498"/>
            <a:ext cx="396621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4434840" y="2881688"/>
            <a:ext cx="3497580" cy="2787591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949314" y="3984018"/>
            <a:ext cx="577215" cy="5829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870" y="1179512"/>
            <a:ext cx="9144000" cy="3906837"/>
          </a:xfrm>
          <a:solidFill>
            <a:srgbClr val="C00000"/>
          </a:solidFill>
        </p:spPr>
        <p:txBody>
          <a:bodyPr anchor="ctr">
            <a:normAutofit/>
          </a:bodyPr>
          <a:lstStyle/>
          <a:p>
            <a:r>
              <a:rPr lang="bn-IN" sz="67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br>
              <a:rPr lang="en-US" sz="67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 কী?</a:t>
            </a:r>
            <a:b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ধ্রুবক কী?</a:t>
            </a:r>
            <a:b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ঘাত কী?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5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7894" y="4155848"/>
            <a:ext cx="5107257" cy="1527717"/>
          </a:xfrm>
          <a:blipFill>
            <a:blip r:embed="rId2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98" y="833665"/>
            <a:ext cx="4353048" cy="303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650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335" y="-1491662"/>
            <a:ext cx="10983350" cy="77559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 চন্দ্র সরকার </a:t>
            </a:r>
          </a:p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হারবাইদ স্কুল এন্ড কলেজ</a:t>
            </a:r>
          </a:p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হারবাইদ ,গাজীপুর ।</a:t>
            </a:r>
            <a:endParaRPr lang="bn-IN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5C8C0-6E07-4D4D-B548-359AE8875C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06561" y="1935134"/>
            <a:ext cx="2769621" cy="217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4311" y="2054578"/>
            <a:ext cx="8865702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বিষয়ঃ-গণিত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শ্রেণিঃ-নবম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অনুঃ-৫.১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সময়ঃ-৫০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5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122362"/>
                <a:ext cx="9144000" cy="4732027"/>
              </a:xfr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r>
                  <a:rPr lang="en-US" sz="5300" dirty="0" err="1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পূর্বজ্ঞান</a:t>
                </a:r>
                <a:r>
                  <a:rPr lang="en-US" sz="53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300" dirty="0" err="1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যাচাইঃ</a:t>
                </a:r>
                <a:r>
                  <a:rPr lang="en-US" sz="53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:br>
                  <a:rPr lang="en-US" sz="53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br>
                  <a:rPr lang="en-US" sz="5300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IN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সমীকরণ কী? </a:t>
                </a:r>
                <a:br>
                  <a:rPr lang="bn-IN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IN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ঘাত কী?</a:t>
                </a:r>
                <a:br>
                  <a:rPr lang="bn-IN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x+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এর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কে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কী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বলে</m:t>
                    </m:r>
                    <m:r>
                      <a:rPr lang="en-US" sz="3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?</m:t>
                    </m:r>
                  </m:oMath>
                </a14:m>
                <a:b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a, b, c </a:t>
                </a:r>
                <a:r>
                  <a:rPr lang="en-US" sz="36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x,y,z</a:t>
                </a: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কী</a:t>
                </a: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122362"/>
                <a:ext cx="9144000" cy="473202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7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870" y="1099502"/>
            <a:ext cx="9144000" cy="405180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bn-IN" sz="7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শিখনফলঃ-</a:t>
            </a:r>
            <a:br>
              <a:rPr lang="en-US" sz="7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7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চলকের ধারণা ব্যাখ্যা করতে পারবে।</a:t>
            </a:r>
            <a:b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সমীকরণ ও অভেদের পার্থক্য ব্যাখ্যা করতে পারবে।</a:t>
            </a:r>
            <a:b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একঘাত সমীকরণের সমাধান করতে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659" y="598449"/>
            <a:ext cx="9363307" cy="438614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পাঠঃ-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একঘাত সমীকরণ ও এর ব্যবহার।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0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851102"/>
                <a:ext cx="8311376" cy="4783874"/>
              </a:xfr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dk1"/>
              </a:lnRef>
              <a:fillRef idx="100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bn-IN" sz="7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শ্রেণির কাজঃ</a:t>
                </a:r>
                <a:br>
                  <a:rPr lang="en-US" sz="7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den>
                    </m:f>
                  </m:oMath>
                </a14:m>
                <a:b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b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d>
                  </m:oMath>
                </a14:m>
                <a:b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b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851102"/>
                <a:ext cx="8311376" cy="4783874"/>
              </a:xfrm>
              <a:blipFill rotWithShape="0">
                <a:blip r:embed="rId3"/>
                <a:stretch>
                  <a:fillRect l="-1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76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364058" y="1122363"/>
                <a:ext cx="8303941" cy="3784174"/>
              </a:xfr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>
                <a:normAutofit/>
              </a:bodyPr>
              <a:lstStyle/>
              <a:p>
                <a:r>
                  <a:rPr lang="bn-IN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 কাজঃ-</a:t>
                </a:r>
                <a:br>
                  <a:rPr lang="bn-IN" dirty="0"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364058" y="1122363"/>
                <a:ext cx="8303941" cy="378417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0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891991" y="776674"/>
                <a:ext cx="9144000" cy="4743179"/>
              </a:xfrm>
              <a:solidFill>
                <a:srgbClr val="00B050"/>
              </a:solidFill>
            </p:spPr>
            <p:txBody>
              <a:bodyPr anchor="ctr">
                <a:normAutofit/>
              </a:bodyPr>
              <a:lstStyle/>
              <a:p>
                <a:r>
                  <a:rPr lang="bn-IN" sz="7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বাড়ীর কাজঃ-</a:t>
                </a:r>
                <a:br>
                  <a:rPr lang="bn-IN" sz="7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করঃ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891991" y="776674"/>
                <a:ext cx="9144000" cy="474317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79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157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NikoshBAN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পূর্বজ্ঞান যাচাইঃ-   সমীকরণ কী?  ঘাত কী? x+3=5 এর x কে কী বলে? a, b, c এবং x,y,z কে কী বলে?</vt:lpstr>
      <vt:lpstr>শিখনফলঃ-   চলকের ধারণা ব্যাখ্যা করতে পারবে। সমীকরণ ও অভেদের পার্থক্য ব্যাখ্যা করতে পারবে। একঘাত সমীকরণের সমাধান করতে পারবে। </vt:lpstr>
      <vt:lpstr>আজকের পাঠঃ-   একঘাত সমীকরণ ও এর ব্যবহার।</vt:lpstr>
      <vt:lpstr>শ্রেণির কাজঃ সমাধান করঃ 5x/7-4/(5 )= x/5-2/7  সমাধান করঃ (y-1)(y+2)=(y+4)(y-2)  </vt:lpstr>
      <vt:lpstr>একক কাজঃ- সমাধান করঃ 1/(x+1)+1/(x+4)=1/(x+2)+1/(x+3)</vt:lpstr>
      <vt:lpstr>বাড়ীর কাজঃ- সমাধান করঃ a/(x-a)+b/(x-b)=(a+b)/(x-a-b)</vt:lpstr>
      <vt:lpstr>মূল্যায়নঃ-  চলক কী? ধ্রুবক কী? ঘাত কী?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HP</dc:creator>
  <cp:lastModifiedBy>Teertha Sarker</cp:lastModifiedBy>
  <cp:revision>46</cp:revision>
  <dcterms:created xsi:type="dcterms:W3CDTF">2020-06-23T07:24:33Z</dcterms:created>
  <dcterms:modified xsi:type="dcterms:W3CDTF">2021-01-04T13:04:09Z</dcterms:modified>
</cp:coreProperties>
</file>