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1" r:id="rId2"/>
    <p:sldId id="266" r:id="rId3"/>
    <p:sldId id="314" r:id="rId4"/>
    <p:sldId id="292" r:id="rId5"/>
    <p:sldId id="268" r:id="rId6"/>
    <p:sldId id="269" r:id="rId7"/>
    <p:sldId id="267" r:id="rId8"/>
    <p:sldId id="299" r:id="rId9"/>
    <p:sldId id="300" r:id="rId10"/>
    <p:sldId id="303" r:id="rId11"/>
    <p:sldId id="270" r:id="rId12"/>
    <p:sldId id="304" r:id="rId13"/>
    <p:sldId id="310" r:id="rId14"/>
    <p:sldId id="311" r:id="rId15"/>
    <p:sldId id="308" r:id="rId16"/>
    <p:sldId id="312" r:id="rId17"/>
    <p:sldId id="313" r:id="rId18"/>
    <p:sldId id="274" r:id="rId19"/>
    <p:sldId id="297" r:id="rId20"/>
    <p:sldId id="298" r:id="rId21"/>
    <p:sldId id="289" r:id="rId22"/>
    <p:sldId id="30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9" d="100"/>
          <a:sy n="69" d="100"/>
        </p:scale>
        <p:origin x="-1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309453-7A43-4E13-B048-574940A0FC2B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52E5-48DD-4E7D-9496-0DCE94F840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05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4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40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6731279_1587507651332155_4659866302361614403_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367463"/>
            <a:ext cx="477128" cy="490537"/>
          </a:xfrm>
          <a:prstGeom prst="rect">
            <a:avLst/>
          </a:prstGeom>
        </p:spPr>
      </p:pic>
      <p:pic>
        <p:nvPicPr>
          <p:cNvPr id="8" name="Picture 7" descr="26731279_1587507651332155_4659866302361614403_n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714872" y="6367463"/>
            <a:ext cx="477128" cy="4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064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63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4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9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6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76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940EE0-ED8D-4D4D-846C-34A9794A2F30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7357F0-C744-48CF-AB59-17DF24975A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74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167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4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Quran Logo Png H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4491" y="250720"/>
            <a:ext cx="11480903" cy="62812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14956" y="3144876"/>
            <a:ext cx="86799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pPr algn="ctr"/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K¬v‡m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¯^</a:t>
            </a:r>
            <a:r>
              <a:rPr lang="en-US" sz="9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vMZg</a:t>
            </a:r>
            <a:r>
              <a:rPr lang="en-US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3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02760" y="791067"/>
            <a:ext cx="2310844" cy="2245371"/>
          </a:xfrm>
        </p:spPr>
      </p:pic>
    </p:spTree>
    <p:extLst>
      <p:ext uri="{BB962C8B-B14F-4D97-AF65-F5344CB8AC3E}">
        <p14:creationId xmlns:p14="http://schemas.microsoft.com/office/powerpoint/2010/main" val="2933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690" y="3400802"/>
            <a:ext cx="1140050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b="1" dirty="0" smtClean="0">
                <a:solidFill>
                  <a:schemeClr val="accent1">
                    <a:lumMod val="50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وَمَا كَانَ هَذَا الْقُرْآنُ أَنْ يُفْتَرَى مِنْ دُونِ اللَّهِ وَلَكِنْ تَصْدِيقَ الَّذِي بَيْنَ يَدَيْهِ وَتَفْصِيلَ الْكِتَابِ لَا رَيْبَ فِيهِ مِنْ رَبِّ الْعَالَمِينَ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8710" y="5212311"/>
            <a:ext cx="11503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G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Avjøvn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e¨wZZ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Kv‡iv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iPbv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cÿvšÍ‡i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mg_©b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mg~‡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wek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 G‡Z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m‡›`n 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bB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RMZmg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~‡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cÖwZcvj‡Ki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cÿ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                                                                                                       (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BDbym-37)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88142" y="781663"/>
            <a:ext cx="54088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gnvb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evYx....</a:t>
            </a:r>
          </a:p>
        </p:txBody>
      </p:sp>
      <p:pic>
        <p:nvPicPr>
          <p:cNvPr id="34818" name="Picture 2" descr="ডাউনলোড Al Quran MP3 - Quran Reading® Android: শিক্ষ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65264" y="412955"/>
            <a:ext cx="2715393" cy="271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5978" y="3407610"/>
            <a:ext cx="10886086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বাণী</a:t>
            </a:r>
            <a:r>
              <a:rPr lang="en-US" sz="5400" b="1" dirty="0" smtClean="0">
                <a:ln/>
                <a:solidFill>
                  <a:srgbClr val="7030A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bn-IN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সর্বশেষ আসমানী কিতাব কার উপর নাযিল হয়</a:t>
            </a:r>
            <a:r>
              <a:rPr lang="en-US" sz="5400" b="1" dirty="0" smtClean="0">
                <a:ln/>
                <a:solidFill>
                  <a:srgbClr val="0066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n/>
              <a:solidFill>
                <a:srgbClr val="0066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49920" y="1905915"/>
            <a:ext cx="7610622" cy="56270"/>
          </a:xfrm>
          <a:prstGeom prst="line">
            <a:avLst/>
          </a:prstGeom>
          <a:ln w="38100">
            <a:solidFill>
              <a:schemeClr val="tx1"/>
            </a:solidFill>
            <a:headEnd type="oval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87687" y="835925"/>
            <a:ext cx="317135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2" name="Picture 4" descr="Reading Holy Quran Icons - Download Free Vector Icons | Noun Proje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3329" y="648928"/>
            <a:ext cx="3008671" cy="3008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64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l Quran Vector ai, svg file | free graphics | UIHer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0399" y="956385"/>
            <a:ext cx="5480065" cy="451526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77730" y="442451"/>
            <a:ext cx="73516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© Rxeb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e¨e¯’v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4048" y="4956933"/>
            <a:ext cx="1112676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KziAv‡b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gvbe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cwic~Y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kvwšÍ-k„sLjvi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</a:t>
            </a:r>
          </a:p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Bn‡jŠwKK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ci‡jŠwKK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my¯úó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bxwZ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weavbvewj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647" y="4883191"/>
            <a:ext cx="115098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KziAv‡b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ev›`v‡`i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cvi¯úwiK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cÖ‡Z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¨‡Ki `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vwqZ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¡ </a:t>
            </a:r>
          </a:p>
          <a:p>
            <a:pPr algn="ctr"/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I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KZ©e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¨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mywbw`©ófv‡e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1817" y="5148661"/>
            <a:ext cx="115691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gymjgvb‡`i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mvwe©K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cwiPvjbvi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c_ </a:t>
            </a:r>
            <a:r>
              <a:rPr lang="en-US" sz="4400" dirty="0" err="1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wb‡`©kK</a:t>
            </a:r>
            <a:r>
              <a:rPr lang="en-US" sz="4400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4202" y="5428881"/>
            <a:ext cx="98347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cÖwZwU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gymjgvb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Avj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KziAv†bi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cvj‡b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eva</a:t>
            </a:r>
            <a:r>
              <a:rPr lang="en-US" sz="4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5866" y="4779952"/>
            <a:ext cx="807785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kwiq‡Zi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cÖavb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Drm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n‡”Q Avj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endParaRPr lang="en-US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DciB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kwiq‡Zi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g~j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4800" dirty="0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4800" dirty="0" err="1" smtClean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vwcZ</a:t>
            </a:r>
            <a:endParaRPr lang="en-US" sz="4800" dirty="0" smtClean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>
            <a:off x="9689689" y="1504336"/>
            <a:ext cx="471949" cy="781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1443" y="5513930"/>
            <a:ext cx="325939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gvw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°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92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01497" y="5484433"/>
            <a:ext cx="315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gv`vwb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22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9071" y="3375413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cviv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30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14503" y="3345916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6236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460089" y="2284032"/>
            <a:ext cx="9188246" cy="1076632"/>
            <a:chOff x="1460089" y="2284032"/>
            <a:chExt cx="9188246" cy="1076632"/>
          </a:xfrm>
        </p:grpSpPr>
        <p:sp>
          <p:nvSpPr>
            <p:cNvPr id="2" name="Rectangle 1"/>
            <p:cNvSpPr/>
            <p:nvPr/>
          </p:nvSpPr>
          <p:spPr>
            <a:xfrm>
              <a:off x="1533832" y="2284032"/>
              <a:ext cx="9040762" cy="2064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Down Arrow 2"/>
            <p:cNvSpPr/>
            <p:nvPr/>
          </p:nvSpPr>
          <p:spPr>
            <a:xfrm>
              <a:off x="1460089" y="2313529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10338618" y="2298781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7270953" y="2284032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4439263" y="2298781"/>
              <a:ext cx="309717" cy="10471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Down Arrow 14"/>
          <p:cNvSpPr/>
          <p:nvPr/>
        </p:nvSpPr>
        <p:spPr>
          <a:xfrm>
            <a:off x="4483508" y="4275066"/>
            <a:ext cx="324466" cy="35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12952" y="3375414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mgqKvj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23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eQi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33136" y="3345918"/>
            <a:ext cx="265176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114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66568" y="4673271"/>
            <a:ext cx="4778478" cy="1917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1563329" y="4688019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223819" y="4688018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39315" y="5484433"/>
            <a:ext cx="315320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iæKz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msL¨v</a:t>
            </a:r>
            <a:endParaRPr lang="en-US" sz="3200" dirty="0" smtClean="0"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3200" dirty="0" smtClean="0">
                <a:latin typeface="SutonnyMJ" pitchFamily="2" charset="0"/>
                <a:cs typeface="SutonnyMJ" pitchFamily="2" charset="0"/>
              </a:rPr>
              <a:t>540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wU</a:t>
            </a:r>
            <a:endParaRPr lang="en-US" sz="32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9940413" y="4688019"/>
            <a:ext cx="339213" cy="7964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7492179" y="4319311"/>
            <a:ext cx="324466" cy="3539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565923" y="4688019"/>
            <a:ext cx="2580967" cy="176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168-1680407_al-quran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08431" y="-280219"/>
            <a:ext cx="3412117" cy="2283345"/>
          </a:xfrm>
          <a:prstGeom prst="rect">
            <a:avLst/>
          </a:prstGeom>
        </p:spPr>
      </p:pic>
      <p:pic>
        <p:nvPicPr>
          <p:cNvPr id="29" name="Picture 28" descr="v¦v¦.png"/>
          <p:cNvPicPr>
            <a:picLocks noChangeAspect="1"/>
          </p:cNvPicPr>
          <p:nvPr/>
        </p:nvPicPr>
        <p:blipFill>
          <a:blip r:embed="rId3"/>
          <a:srcRect l="5863" t="26735" r="6184" b="23633"/>
          <a:stretch>
            <a:fillRect/>
          </a:stretch>
        </p:blipFill>
        <p:spPr>
          <a:xfrm>
            <a:off x="221226" y="427703"/>
            <a:ext cx="7868922" cy="1106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" grpId="0" animBg="1"/>
      <p:bldP spid="6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52917" y="250723"/>
            <a:ext cx="566853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kvk¦Z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6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88058" y="2388927"/>
            <a:ext cx="3825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000" dirty="0" smtClean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إِنْ هُوَ إِلَّا ذِكْرٌ لِّلْعَالَمِينَ</a:t>
            </a:r>
            <a:endParaRPr lang="en-US" sz="4000" dirty="0"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8320" y="3318076"/>
            <a:ext cx="104454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Rvnv‡bi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Awaevmx‡`i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GKUv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Dc‡`k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ZvKwei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: 27)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934" y="4276721"/>
            <a:ext cx="9156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تَبَارَكَ الَّذِي نَزَّلَ الْفُرْقَانَ عَلَى عَبْدِهِ لِيَكُونَ لِلْعَالَمِينَ نَذِيرًا</a:t>
            </a:r>
            <a:r>
              <a:rPr lang="en-US" sz="40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40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5471" y="5102631"/>
            <a:ext cx="116512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SutonnyMJ" pitchFamily="2" charset="0"/>
                <a:cs typeface="SutonnyMJ" pitchFamily="2" charset="0"/>
              </a:rPr>
              <a:t>KZ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gnvb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whwb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Zuvi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ev›`vi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dziKvb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hv‡Z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†m </a:t>
            </a:r>
          </a:p>
          <a:p>
            <a:pPr algn="ctr"/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wek¦RM‡Zi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mZK©Kvix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( </a:t>
            </a:r>
            <a:r>
              <a:rPr lang="en-US" sz="32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dziKvb:1)</a:t>
            </a:r>
            <a:endParaRPr lang="en-US" sz="4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167-1671329_quran-png-transparent-background-quran-logo.png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1787" y="478092"/>
            <a:ext cx="3756976" cy="3105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7573" y="265469"/>
            <a:ext cx="90861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Avj-KziAv‡bi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fvefvlvi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¸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bMZ</a:t>
            </a:r>
            <a:r>
              <a:rPr lang="en-US" sz="6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</a:t>
            </a:r>
            <a:endParaRPr lang="en-US" sz="6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168-1680407_al-qura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59809" y="857374"/>
            <a:ext cx="3447159" cy="2873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2276" y="3450811"/>
            <a:ext cx="114457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4400" dirty="0" smtClean="0">
                <a:effectLst>
                  <a:glow rad="101600">
                    <a:srgbClr val="00B050">
                      <a:alpha val="60000"/>
                    </a:srgbClr>
                  </a:glow>
                </a:effectLst>
              </a:rPr>
              <a:t>قُلْ أُوحِيَ إِلَيَّ أَنَّهُ اسْتَمَعَ نَفَرٌ مِّنَ الْجِنِّ فَقَالُوا إِنَّا سَمِعْنَا قُرْآنًا عَجَبًا</a:t>
            </a:r>
            <a:endParaRPr lang="en-US" sz="4400" dirty="0">
              <a:effectLst>
                <a:glow rad="101600">
                  <a:srgbClr val="00B050">
                    <a:alpha val="60000"/>
                  </a:srgb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3963" y="4421661"/>
            <a:ext cx="116512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ejybt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Inx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bvwhj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†h,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wRb‡`i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`j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KviAvb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kªeY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AZtci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e‡j‡Q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ÕAvgiv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we¯§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qKi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KviAvb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kªeY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K‡iwQ|Õ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(</a:t>
            </a:r>
            <a:r>
              <a:rPr lang="en-US" sz="40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4000" dirty="0" smtClean="0">
                <a:latin typeface="SutonnyMJ" pitchFamily="2" charset="0"/>
                <a:cs typeface="SutonnyMJ" pitchFamily="2" charset="0"/>
              </a:rPr>
              <a:t> wRb:1)</a:t>
            </a:r>
            <a:endParaRPr lang="as-IN" sz="4400" dirty="0"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218" name="AutoShape 2" descr="Free Png Quran Png Images Transparent - قران كريم Png, P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4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34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0" grpId="0"/>
      <p:bldP spid="92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2100" y="309716"/>
            <a:ext cx="6641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Avj-KziAvb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gvwR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` †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54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193" y="4033483"/>
            <a:ext cx="110612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GZ`m¤c‡K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hw`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m‡›`n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ev›`vi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cÖwZ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AeZxY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K‡iwQ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Zvn‡j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gZ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m~iv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iPbv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Zvgv‡`i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mme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mvnvh¨Kvix‡`i‡K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m‡½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bvI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-GK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Avjøvn‡K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Qvov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, hw` †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Zvgiv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mZ¨ev`x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v‡Kv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 [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myiv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evKviv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23 ]</a:t>
            </a:r>
          </a:p>
        </p:txBody>
      </p:sp>
      <p:sp>
        <p:nvSpPr>
          <p:cNvPr id="7" name="Rectangle 6"/>
          <p:cNvSpPr/>
          <p:nvPr/>
        </p:nvSpPr>
        <p:spPr>
          <a:xfrm>
            <a:off x="442450" y="2415880"/>
            <a:ext cx="110612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AE" sz="4400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وَإِن كُنتُمْ فِي رَيْبٍ مِّمَّا نَزَّلْنَا عَلَى عَبْدِنَا فَأْتُواْ بِسُورَةٍ مِّن مِّثْلِهِ وَادْعُواْ شُهَدَاءكُم مِّن دُونِ اللّهِ إِنْ كُنْتُمْ صَادِقِينَ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2565" y="1607264"/>
            <a:ext cx="32752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  <a:cs typeface="SutonnyMJ" pitchFamily="2" charset="0"/>
              </a:rPr>
              <a:t>evYx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..... </a:t>
            </a: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194" name="AutoShape 2" descr="Al+quran+logo Stock Illustrations, Images &amp; Vector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6" name="Picture 4" descr="Quran PNG Transparent Images | PNG A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3123" y="242944"/>
            <a:ext cx="4168877" cy="2559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  <p:bldP spid="10" grpId="0"/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35626" y="3185651"/>
            <a:ext cx="197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e¨w³ Rxeb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27755" y="3215149"/>
            <a:ext cx="29460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cvwievwiK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75292" y="3259394"/>
            <a:ext cx="2592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mvgvwRK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06131" y="5855110"/>
            <a:ext cx="20730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57252" y="5781369"/>
            <a:ext cx="27991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A_©‰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bwZK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57305" y="5825613"/>
            <a:ext cx="29674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AvšÍR©vwZK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Rxeb</a:t>
            </a:r>
          </a:p>
        </p:txBody>
      </p:sp>
      <p:pic>
        <p:nvPicPr>
          <p:cNvPr id="3074" name="Picture 2" descr="ছোট পরিবারই সুখী পরিবার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82" r="6530"/>
          <a:stretch>
            <a:fillRect/>
          </a:stretch>
        </p:blipFill>
        <p:spPr bwMode="auto">
          <a:xfrm>
            <a:off x="4439264" y="1196812"/>
            <a:ext cx="3111908" cy="2078484"/>
          </a:xfrm>
          <a:prstGeom prst="rect">
            <a:avLst/>
          </a:prstGeom>
          <a:noFill/>
        </p:spPr>
      </p:pic>
      <p:sp>
        <p:nvSpPr>
          <p:cNvPr id="3076" name="AutoShape 4" descr="অধিবেশন ১০ : উগ্রবাদ ও সহিংসতামুক্ত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17" descr="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31045" y="1427624"/>
            <a:ext cx="2664542" cy="1828542"/>
          </a:xfrm>
          <a:prstGeom prst="rect">
            <a:avLst/>
          </a:prstGeom>
        </p:spPr>
      </p:pic>
      <p:pic>
        <p:nvPicPr>
          <p:cNvPr id="19" name="Picture 18" descr="ev¦Ave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361" y="3709550"/>
            <a:ext cx="1637480" cy="2204554"/>
          </a:xfrm>
          <a:prstGeom prst="rect">
            <a:avLst/>
          </a:prstGeom>
        </p:spPr>
      </p:pic>
      <p:pic>
        <p:nvPicPr>
          <p:cNvPr id="20" name="Picture 19" descr="‡vAvevwe.pn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D6E6F3"/>
              </a:clrFrom>
              <a:clrTo>
                <a:srgbClr val="D6E6F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47536" y="4110448"/>
            <a:ext cx="3437831" cy="1685667"/>
          </a:xfrm>
          <a:prstGeom prst="rect">
            <a:avLst/>
          </a:prstGeom>
        </p:spPr>
      </p:pic>
      <p:pic>
        <p:nvPicPr>
          <p:cNvPr id="21" name="Picture 20" descr="i‡b‡¦m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4584" y="4129547"/>
            <a:ext cx="2419454" cy="1687157"/>
          </a:xfrm>
          <a:prstGeom prst="rect">
            <a:avLst/>
          </a:prstGeom>
        </p:spPr>
      </p:pic>
      <p:pic>
        <p:nvPicPr>
          <p:cNvPr id="22" name="Picture 21" descr="5.png"/>
          <p:cNvPicPr>
            <a:picLocks noChangeAspect="1"/>
          </p:cNvPicPr>
          <p:nvPr/>
        </p:nvPicPr>
        <p:blipFill>
          <a:blip r:embed="rId7"/>
          <a:srcRect l="3349" t="29289" r="4580" b="12132"/>
          <a:stretch>
            <a:fillRect/>
          </a:stretch>
        </p:blipFill>
        <p:spPr>
          <a:xfrm>
            <a:off x="412954" y="280218"/>
            <a:ext cx="11415251" cy="899652"/>
          </a:xfrm>
          <a:prstGeom prst="rect">
            <a:avLst/>
          </a:prstGeom>
        </p:spPr>
      </p:pic>
      <p:pic>
        <p:nvPicPr>
          <p:cNvPr id="23" name="Picture 22" descr="vywv„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57" t="5406" r="58380" b="26273"/>
          <a:stretch>
            <a:fillRect/>
          </a:stretch>
        </p:blipFill>
        <p:spPr>
          <a:xfrm>
            <a:off x="1194619" y="1145675"/>
            <a:ext cx="2050026" cy="203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ran Logo Png H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362051" y="294966"/>
            <a:ext cx="11480903" cy="62812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4465" y="3200303"/>
            <a:ext cx="11592231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lnSpc>
                <a:spcPct val="150000"/>
              </a:lnSpc>
            </a:pP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Rxeb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mgm¨vi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mgvav‡b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Avj-KziAv‡bi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f‚wgKv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400" dirty="0" smtClean="0">
                <a:ln w="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? </a:t>
            </a:r>
            <a:endParaRPr lang="bn-IN" sz="4400" dirty="0" smtClean="0">
              <a:ln w="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6.png"/>
          <p:cNvPicPr>
            <a:picLocks noChangeAspect="1"/>
          </p:cNvPicPr>
          <p:nvPr/>
        </p:nvPicPr>
        <p:blipFill>
          <a:blip r:embed="rId3"/>
          <a:srcRect l="11616" t="28896" r="10365" b="20573"/>
          <a:stretch>
            <a:fillRect/>
          </a:stretch>
        </p:blipFill>
        <p:spPr>
          <a:xfrm>
            <a:off x="619431" y="634180"/>
            <a:ext cx="5825613" cy="125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5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14022_234328650093450_5939029869181548722_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2761" y="2378389"/>
            <a:ext cx="8244348" cy="320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5333" y="1268406"/>
            <a:ext cx="1146337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১০৪ টি কিতাবের মধ্যেও সর্বশ্রেষ্ঠ কিতাব হল আল-কুরআন </a:t>
            </a:r>
            <a:endParaRPr lang="en-US" sz="4800" dirty="0"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1729" y="5849986"/>
            <a:ext cx="1163922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 সকল আসমানী কিতাবের মূল শিক্ষাও এতে বিদ্যমান  </a:t>
            </a:r>
            <a:endParaRPr lang="en-US" sz="4800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773" y="1294059"/>
            <a:ext cx="11639227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আল-কুরআনের ভাব ও ভাষা অপূর্ব ও অনন্য। </a:t>
            </a:r>
            <a:endParaRPr lang="en-US" sz="6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4968" y="5842337"/>
            <a:ext cx="11639227" cy="1015663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আল-কুরআন মহানবী (সা.) এর শ্রেষ্ঠ মুজিজা। </a:t>
            </a:r>
            <a:endParaRPr lang="en-US" sz="6000" dirty="0"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044" y="1390166"/>
            <a:ext cx="11639227" cy="83099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জীবনের সকল সমস্যার সমাধান আল-কুরআনেই রয়েছে। </a:t>
            </a:r>
            <a:endParaRPr lang="en-US" sz="4800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 descr="7.png"/>
          <p:cNvPicPr>
            <a:picLocks noChangeAspect="1"/>
          </p:cNvPicPr>
          <p:nvPr/>
        </p:nvPicPr>
        <p:blipFill>
          <a:blip r:embed="rId3"/>
          <a:srcRect l="8638" t="24489" r="5765" b="10859"/>
          <a:stretch>
            <a:fillRect/>
          </a:stretch>
        </p:blipFill>
        <p:spPr>
          <a:xfrm>
            <a:off x="2920181" y="339213"/>
            <a:ext cx="6297561" cy="97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3394" y="870158"/>
            <a:ext cx="5766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8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2327" y="2937164"/>
            <a:ext cx="892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মোহাম্মাদ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আলতাফ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হোসেন</a:t>
            </a:r>
            <a:endParaRPr lang="en-US" sz="4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oomtiMJ" pitchFamily="2" charset="0"/>
              <a:cs typeface="GoomtiMJ" pitchFamily="2" charset="0"/>
            </a:endParaRPr>
          </a:p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সহকারী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শিক্ষক</a:t>
            </a:r>
            <a:endParaRPr lang="en-US" sz="4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oomtiMJ" pitchFamily="2" charset="0"/>
              <a:cs typeface="GoomtiMJ" pitchFamily="2" charset="0"/>
            </a:endParaRPr>
          </a:p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সৈয়দপুর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দাখিল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মাদরাসা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GoomtiMJ" pitchFamily="2" charset="0"/>
                <a:cs typeface="GoomtiMJ" pitchFamily="2" charset="0"/>
              </a:rPr>
              <a:t>।</a:t>
            </a:r>
            <a:endParaRPr lang="en-US" sz="4000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GoomtiMJ" pitchFamily="2" charset="0"/>
              <a:cs typeface="Goomti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1306" y="311715"/>
            <a:ext cx="4215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g~j¨vqb</a:t>
            </a:r>
            <a:r>
              <a:rPr lang="bn-IN" sz="8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1843" y="1473754"/>
            <a:ext cx="947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AeZx‡b©i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mgqKvj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bn-IN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3858" y="2433483"/>
            <a:ext cx="60724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K. 21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L. 22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M. 23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N. 24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eQi</a:t>
            </a:r>
            <a:endParaRPr lang="en-US" sz="4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0333" y="3862993"/>
            <a:ext cx="9477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</a:pP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2.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AvqvZ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msL¨v</a:t>
            </a:r>
            <a:r>
              <a:rPr lang="en-US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KZ </a:t>
            </a:r>
            <a:r>
              <a:rPr lang="bn-IN" sz="4800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anose="02000000000000000000" pitchFamily="2" charset="0"/>
              </a:rPr>
              <a:t>?</a:t>
            </a:r>
            <a:endParaRPr lang="en-US" sz="4800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1" y="4881716"/>
            <a:ext cx="64315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K. 6326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L. 6266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  <a:p>
            <a:pPr algn="ctr"/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M. 6636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r>
              <a:rPr lang="en-US" sz="4800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      N. 6236 </a:t>
            </a:r>
            <a:r>
              <a:rPr lang="en-US" sz="4800" dirty="0" err="1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wU</a:t>
            </a:r>
            <a:endParaRPr lang="en-US" sz="4800" dirty="0" smtClean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74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7653" y="4390986"/>
            <a:ext cx="11341566" cy="830997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685800" indent="-685800" algn="ctr"/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Avj-KziAvb‡K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me©‡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kªó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wKZve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ejv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nq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†Kb?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Ki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MJ" pitchFamily="2" charset="0"/>
                <a:cs typeface="SutonnyMJ" pitchFamily="2" charset="0"/>
              </a:rPr>
              <a:t>|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6" name="Picture 5" descr="8.png"/>
          <p:cNvPicPr>
            <a:picLocks noChangeAspect="1"/>
          </p:cNvPicPr>
          <p:nvPr/>
        </p:nvPicPr>
        <p:blipFill>
          <a:blip r:embed="rId2"/>
          <a:srcRect l="11451" t="25096" r="18095" b="13807"/>
          <a:stretch>
            <a:fillRect/>
          </a:stretch>
        </p:blipFill>
        <p:spPr>
          <a:xfrm>
            <a:off x="1165123" y="916912"/>
            <a:ext cx="4645742" cy="1516572"/>
          </a:xfrm>
          <a:prstGeom prst="rect">
            <a:avLst/>
          </a:prstGeom>
        </p:spPr>
      </p:pic>
      <p:pic>
        <p:nvPicPr>
          <p:cNvPr id="7" name="Picture 6" descr="248-2485612_islamic-logo-free-png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8337" b="8577"/>
          <a:stretch>
            <a:fillRect/>
          </a:stretch>
        </p:blipFill>
        <p:spPr>
          <a:xfrm>
            <a:off x="8627806" y="722671"/>
            <a:ext cx="3185652" cy="3308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D0B48F"/>
              </a:clrFrom>
              <a:clrTo>
                <a:srgbClr val="D0B4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4" b="21546"/>
          <a:stretch>
            <a:fillRect/>
          </a:stretch>
        </p:blipFill>
        <p:spPr>
          <a:xfrm>
            <a:off x="1147642" y="1430593"/>
            <a:ext cx="10047008" cy="3347884"/>
          </a:xfrm>
          <a:prstGeom prst="rect">
            <a:avLst/>
          </a:prstGeom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6334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83" y="1556641"/>
            <a:ext cx="3388375" cy="457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65174" y="737423"/>
            <a:ext cx="57666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8800" dirty="0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8800" dirty="0" err="1" smtClean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8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1781" y="2968376"/>
            <a:ext cx="7503062" cy="27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33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691" y="4713395"/>
            <a:ext cx="2715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বই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7239" y="4890376"/>
            <a:ext cx="346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হাদিসের কিতাব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39115" y="5023110"/>
            <a:ext cx="3452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 কুরআন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434" name="Picture 2" descr="বইঃ ফিকহুল আকবর | QuranerAlo.com - কুরআনের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4758" t="5882" r="20994" b="5229"/>
          <a:stretch>
            <a:fillRect/>
          </a:stretch>
        </p:blipFill>
        <p:spPr bwMode="auto">
          <a:xfrm>
            <a:off x="3746091" y="2035277"/>
            <a:ext cx="2300748" cy="3262413"/>
          </a:xfrm>
          <a:prstGeom prst="rect">
            <a:avLst/>
          </a:prstGeom>
          <a:noFill/>
          <a:ln>
            <a:noFill/>
          </a:ln>
        </p:spPr>
      </p:pic>
      <p:sp>
        <p:nvSpPr>
          <p:cNvPr id="18436" name="AutoShape 4" descr="Al Quran - 2116x1416 Wallpaper - Ecopetit.ca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ডাউনলোড করুন ইসলামিক হাদিস,কুরআন সব ...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295" t="2613" r="15544" b="8085"/>
          <a:stretch>
            <a:fillRect/>
          </a:stretch>
        </p:blipFill>
        <p:spPr bwMode="auto">
          <a:xfrm>
            <a:off x="6194322" y="1598416"/>
            <a:ext cx="2344995" cy="3342291"/>
          </a:xfrm>
          <a:prstGeom prst="rect">
            <a:avLst/>
          </a:prstGeom>
          <a:noFill/>
        </p:spPr>
      </p:pic>
      <p:sp>
        <p:nvSpPr>
          <p:cNvPr id="18440" name="AutoShape 8" descr="আল-ফিকহুল আকবার - SellnSale: Online Shopp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42" name="Picture 10" descr="বই: সাহাবাদের ব্যাপারে আহলে সুন্নত ..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1" t="2683" r="4516"/>
          <a:stretch>
            <a:fillRect/>
          </a:stretch>
        </p:blipFill>
        <p:spPr bwMode="auto">
          <a:xfrm>
            <a:off x="0" y="1592825"/>
            <a:ext cx="4076538" cy="30086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3007057" y="5185343"/>
            <a:ext cx="34619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ফিকহের কিতাব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168-1680407_al-quran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77" t="13949" r="12345" b="964"/>
          <a:stretch>
            <a:fillRect/>
          </a:stretch>
        </p:blipFill>
        <p:spPr>
          <a:xfrm>
            <a:off x="8216866" y="1805403"/>
            <a:ext cx="3975134" cy="3002569"/>
          </a:xfrm>
          <a:prstGeom prst="rect">
            <a:avLst/>
          </a:prstGeom>
        </p:spPr>
      </p:pic>
      <p:pic>
        <p:nvPicPr>
          <p:cNvPr id="17" name="Picture 16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60" y="0"/>
            <a:ext cx="11294955" cy="134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7172" y="537542"/>
            <a:ext cx="4204997" cy="120032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2" name="Picture 4" descr="https://sahibulsaif.files.wordpress.com/2011/10/al-quran.jpg?w=9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47536" y="3708602"/>
            <a:ext cx="4362554" cy="2898675"/>
          </a:xfrm>
          <a:prstGeom prst="rect">
            <a:avLst/>
          </a:prstGeom>
          <a:noFill/>
        </p:spPr>
      </p:pic>
      <p:pic>
        <p:nvPicPr>
          <p:cNvPr id="6" name="Picture 5" descr="4.png"/>
          <p:cNvPicPr>
            <a:picLocks noChangeAspect="1"/>
          </p:cNvPicPr>
          <p:nvPr/>
        </p:nvPicPr>
        <p:blipFill>
          <a:blip r:embed="rId3"/>
          <a:srcRect l="6290" t="28922" r="9395" b="12099"/>
          <a:stretch>
            <a:fillRect/>
          </a:stretch>
        </p:blipFill>
        <p:spPr>
          <a:xfrm>
            <a:off x="324464" y="1902541"/>
            <a:ext cx="11663425" cy="212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68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48-2485612_islamic-logo-free-png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</a:blip>
          <a:srcRect r="4765" b="9767"/>
          <a:stretch>
            <a:fillRect/>
          </a:stretch>
        </p:blipFill>
        <p:spPr>
          <a:xfrm>
            <a:off x="7652387" y="796413"/>
            <a:ext cx="4323303" cy="57223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705" y="1835361"/>
            <a:ext cx="1137100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k‡l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wk¶v_©xiv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----</a:t>
            </a:r>
          </a:p>
          <a:p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1. Avj-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cwiPq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2. Avj-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KziAvb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-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Gi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KvVv‡gvMZ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cwiPq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endParaRPr lang="en-US" sz="4000" b="1" i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3. Rxeb mgm¨vi mgvav‡b Avj-KziAv‡bi f‚wgKv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4000" b="1" i="1" dirty="0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9434" y="294656"/>
            <a:ext cx="328487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800" b="1" dirty="0" err="1" smtClean="0"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wkLbdj</a:t>
            </a:r>
            <a:endParaRPr lang="en-US" sz="8800" b="1" dirty="0" smtClean="0"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434" name="AutoShape 2" descr="Islamic Logo Free Png , Free Transparent Clipart - ClipartK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3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9716" y="4885235"/>
            <a:ext cx="11577484" cy="11695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ctr"/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Avj-KziAvb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gnvb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kvk¦Z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evYx # Avj-KziAvb me©‡kl I me©‡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kÖô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’</a:t>
            </a:r>
          </a:p>
          <a:p>
            <a:pPr marL="571500" indent="-571500" algn="ctr"/>
            <a:r>
              <a:rPr lang="en-US" sz="3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# GwU gynv¤§` (mv.) Dci bvwhj nq # Avj-KziAvb Ávb-weÁv‡bi g~j Drm </a:t>
            </a:r>
          </a:p>
        </p:txBody>
      </p:sp>
      <p:pic>
        <p:nvPicPr>
          <p:cNvPr id="15364" name="Picture 4" descr="What's inside the world's first Quran-inspired park | Condé Nast ..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1665" y="292028"/>
            <a:ext cx="7191174" cy="4043998"/>
          </a:xfrm>
          <a:prstGeom prst="rect">
            <a:avLst/>
          </a:prstGeom>
          <a:noFill/>
        </p:spPr>
      </p:pic>
      <p:pic>
        <p:nvPicPr>
          <p:cNvPr id="15" name="Picture 14" descr="fghfghfg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0709" y="0"/>
            <a:ext cx="3072130" cy="445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3559687" y="612822"/>
            <a:ext cx="45239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রআন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পরিচয়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3520" y="5764768"/>
            <a:ext cx="11878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Avj-KziAv‡bi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fve,fvlv,gg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¯‘ me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wKQzB</a:t>
            </a:r>
            <a:r>
              <a:rPr lang="en-US" sz="36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Avjøvn Zvqvjvi </a:t>
            </a:r>
            <a:r>
              <a:rPr lang="en-US" sz="36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wb‡Ri</a:t>
            </a:r>
            <a:endParaRPr lang="en-US" sz="36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960" y="1714745"/>
            <a:ext cx="9778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KyiAvb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weï×,wb‡f©Rvj,kvk¦Z,AweK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…Z I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wPišÍb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MÖš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’ </a:t>
            </a:r>
          </a:p>
        </p:txBody>
      </p:sp>
      <p:pic>
        <p:nvPicPr>
          <p:cNvPr id="13314" name="Picture 2" descr="Teach you how to read and recite the holy quran by Maulanatwa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709" y="2478503"/>
            <a:ext cx="5442156" cy="3145293"/>
          </a:xfrm>
          <a:prstGeom prst="rect">
            <a:avLst/>
          </a:prstGeom>
          <a:noFill/>
        </p:spPr>
      </p:pic>
      <p:pic>
        <p:nvPicPr>
          <p:cNvPr id="13316" name="Picture 4" descr="Logo al quran png 2 » PNG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5278" y="257380"/>
            <a:ext cx="1376004" cy="1376004"/>
          </a:xfrm>
          <a:prstGeom prst="rect">
            <a:avLst/>
          </a:prstGeom>
          <a:noFill/>
        </p:spPr>
      </p:pic>
      <p:pic>
        <p:nvPicPr>
          <p:cNvPr id="17" name="Picture 4" descr="Logo al quran png 2 » PNG 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0825" y="301625"/>
            <a:ext cx="1287513" cy="1287513"/>
          </a:xfrm>
          <a:prstGeom prst="rect">
            <a:avLst/>
          </a:prstGeom>
          <a:noFill/>
        </p:spPr>
      </p:pic>
      <p:pic>
        <p:nvPicPr>
          <p:cNvPr id="13318" name="Picture 6" descr="Katara Quran Memorization Sessions | Qatar Living Event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9574" y="2448231"/>
            <a:ext cx="5604387" cy="3126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140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75586" y="241864"/>
            <a:ext cx="614302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Avj-KziAvb -</a:t>
            </a:r>
            <a:r>
              <a:rPr lang="en-US" sz="6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Gi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 cwiPq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orautraMJ" pitchFamily="2" charset="0"/>
              <a:cs typeface="Ghorautra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9699" y="1179623"/>
            <a:ext cx="1137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gvbeRvwZi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wn`vqv‡Zi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Rb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¨ Avjøvn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Zvqvjv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G wKZve bvwhj </a:t>
            </a:r>
            <a:r>
              <a:rPr lang="en-US" sz="4000" dirty="0" err="1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4000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514615"/>
            <a:ext cx="1203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Avjøvni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cwiPq,¸bvejx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Bmjv‡gi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mKj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wel‡qi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G‡Z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we`¨gvb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228600">
                    <a:schemeClr val="accent4">
                      <a:lumMod val="20000"/>
                      <a:lumOff val="80000"/>
                      <a:alpha val="40000"/>
                    </a:schemeClr>
                  </a:glow>
                </a:effectLst>
                <a:latin typeface="SutonnyMJ" pitchFamily="2" charset="0"/>
                <a:cs typeface="SutonnyMJ" pitchFamily="2" charset="0"/>
              </a:rPr>
              <a:t> </a:t>
            </a:r>
            <a:endParaRPr lang="en-US" sz="4000" dirty="0">
              <a:solidFill>
                <a:schemeClr val="tx1">
                  <a:lumMod val="75000"/>
                  <a:lumOff val="25000"/>
                </a:schemeClr>
              </a:solidFill>
              <a:effectLst>
                <a:glow rad="228600">
                  <a:schemeClr val="accent4">
                    <a:lumMod val="20000"/>
                    <a:lumOff val="80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4338" name="Picture 2" descr="Boy is sitting and reading al quran Royalty Free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76" t="2833" r="14459" b="10429"/>
          <a:stretch>
            <a:fillRect/>
          </a:stretch>
        </p:blipFill>
        <p:spPr bwMode="auto">
          <a:xfrm>
            <a:off x="375903" y="1755058"/>
            <a:ext cx="2817941" cy="3642851"/>
          </a:xfrm>
          <a:prstGeom prst="rect">
            <a:avLst/>
          </a:prstGeom>
          <a:noFill/>
        </p:spPr>
      </p:pic>
      <p:pic>
        <p:nvPicPr>
          <p:cNvPr id="14340" name="Picture 4" descr="Moslem girl praying koran Royalty Free Vector Imag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47" t="2976" r="7027" b="10286"/>
          <a:stretch>
            <a:fillRect/>
          </a:stretch>
        </p:blipFill>
        <p:spPr bwMode="auto">
          <a:xfrm>
            <a:off x="8819535" y="1905395"/>
            <a:ext cx="2949678" cy="3227044"/>
          </a:xfrm>
          <a:prstGeom prst="rect">
            <a:avLst/>
          </a:prstGeom>
          <a:noFill/>
        </p:spPr>
      </p:pic>
      <p:pic>
        <p:nvPicPr>
          <p:cNvPr id="14342" name="Picture 6" descr="Quran reading"/>
          <p:cNvPicPr>
            <a:picLocks noChangeAspect="1" noChangeArrowheads="1"/>
          </p:cNvPicPr>
          <p:nvPr/>
        </p:nvPicPr>
        <p:blipFill>
          <a:blip r:embed="rId4"/>
          <a:srcRect b="8611"/>
          <a:stretch>
            <a:fillRect/>
          </a:stretch>
        </p:blipFill>
        <p:spPr bwMode="auto">
          <a:xfrm>
            <a:off x="3347884" y="2109019"/>
            <a:ext cx="5707626" cy="3170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71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err="1" smtClean="0"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  <a:latin typeface="GoomtiMJ" pitchFamily="2" charset="0"/>
            <a:cs typeface="GoomtiMJ" pitchFamily="2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1348</TotalTime>
  <Words>718</Words>
  <Application>Microsoft Office PowerPoint</Application>
  <PresentationFormat>Custom</PresentationFormat>
  <Paragraphs>91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ismail - [2010]</cp:lastModifiedBy>
  <cp:revision>251</cp:revision>
  <dcterms:created xsi:type="dcterms:W3CDTF">2017-10-22T23:57:00Z</dcterms:created>
  <dcterms:modified xsi:type="dcterms:W3CDTF">2021-01-04T03:31:38Z</dcterms:modified>
</cp:coreProperties>
</file>