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3"/>
  </p:notesMasterIdLst>
  <p:sldIdLst>
    <p:sldId id="276" r:id="rId6"/>
    <p:sldId id="277" r:id="rId7"/>
    <p:sldId id="260" r:id="rId8"/>
    <p:sldId id="261" r:id="rId9"/>
    <p:sldId id="273" r:id="rId10"/>
    <p:sldId id="262" r:id="rId11"/>
    <p:sldId id="263" r:id="rId12"/>
    <p:sldId id="265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40FC-C200-46C6-89F7-237C65937D4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6BA9-0855-4E05-9204-9DBBF961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Details about the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5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4419600"/>
            <a:ext cx="4267200" cy="1752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Welcome</a:t>
            </a:r>
            <a:endParaRPr lang="en-US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5023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592" y="-76200"/>
            <a:ext cx="2113079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*Body*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93241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Dear Sir,                                                                                                                                                                                                                     In response to your advertisement published in "The Daily Star"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01.01.2021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post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lecturer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English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 want to offer myself as a candidate for the above mentioned post. My particulars are submitted with the application for your sympathetic consideration.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I, therefore, hope that you would be kind enough to give me an opportunity to face the interview to prove my competence for the post.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Yours sincerely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Quareeb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Attachement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i)Photocopy of all academic Certificates.                                                                                                                                                                                                                                                              ii) C V                                                                                                                      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153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Curriculum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Vitae                                                                              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Of                                                                                                                                                                  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Quareeb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Mobile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01718-123456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Father's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Kashem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Mother's Name	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Marufa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Yeasmin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Present Address	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Jalalpur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Post: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Cadet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4. Permanent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South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Gopalpur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5. Nationality	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Bangladeshi (by birth)                                                                                                                                             6. Date of birth	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01-01-1995                                                                                                                                     7.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Religion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Islam                                                                                                                                         8. Marital status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Single                                                                                                                                       9. Gender	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Male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696686"/>
            <a:ext cx="14478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Photo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98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35090"/>
              </p:ext>
            </p:extLst>
          </p:nvPr>
        </p:nvGraphicFramePr>
        <p:xfrm>
          <a:off x="228599" y="1524000"/>
          <a:ext cx="8763001" cy="4895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5801"/>
                <a:gridCol w="2163599"/>
                <a:gridCol w="1688003"/>
                <a:gridCol w="1537798"/>
                <a:gridCol w="1447800"/>
              </a:tblGrid>
              <a:tr h="975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Name of exam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Board/University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Group/Subject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Result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Year of passing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S.S.C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Rajshahi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Science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G.P.A- 5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2010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H.S.C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Rajshahi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Science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G.P.A- 5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2012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B.A (Hons)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effectLst/>
                        </a:rPr>
                        <a:t>Rajshahi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effectLst/>
                        </a:rPr>
                        <a:t>University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English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2 Class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M.A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effectLst/>
                        </a:rPr>
                        <a:t>Rajshahi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effectLst/>
                        </a:rPr>
                        <a:t>University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English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</a:rPr>
                        <a:t>2 Class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3273425"/>
          <a:ext cx="1428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52334" imgH="190417" progId="Equation.3">
                  <p:embed/>
                </p:oleObj>
              </mc:Choice>
              <mc:Fallback>
                <p:oleObj name="Equation" r:id="rId3" imgW="152334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73425"/>
                        <a:ext cx="14287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463313"/>
            <a:ext cx="58128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Educational Qualifications-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11. Experience  : Working as an Assistant Teacher in BL School for 5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years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Fluency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fluently speak in English in foreign accent.                                                                                                                                                               13. Reference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i)  Abdul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Senior Officer,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Rupali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Principal, P N College,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..........</a:t>
            </a:r>
            <a:r>
              <a:rPr lang="en-US" sz="2400" dirty="0" err="1">
                <a:latin typeface="Blackadder ITC" pitchFamily="82" charset="0"/>
                <a:cs typeface="Times New Roman" pitchFamily="18" charset="0"/>
              </a:rPr>
              <a:t>Quareeb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...........                                                                                                           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Quareeb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6527" y="77297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January, 2021                                                                                                      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Principal                                                                        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Nizam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Ali Degree College,                                      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Sujanagar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527" y="2286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 : Application for the post </a:t>
            </a:r>
            <a:r>
              <a:rPr lang="en-US" dirty="0" smtClean="0"/>
              <a:t>of a lecture in </a:t>
            </a:r>
            <a:r>
              <a:rPr lang="en-US" dirty="0"/>
              <a:t>English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27432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Sir,                                                                                                                                                                                                                     In response to your advertisement published in "The Daily Star" </a:t>
            </a:r>
            <a:r>
              <a:rPr lang="en-US" dirty="0" smtClean="0"/>
              <a:t> </a:t>
            </a:r>
            <a:r>
              <a:rPr lang="en-US" dirty="0"/>
              <a:t>on 10.04.2020 </a:t>
            </a:r>
            <a:r>
              <a:rPr lang="en-US" dirty="0" smtClean="0"/>
              <a:t>for </a:t>
            </a:r>
            <a:r>
              <a:rPr lang="en-US" dirty="0"/>
              <a:t>the post of assistant teacher in English </a:t>
            </a:r>
            <a:r>
              <a:rPr lang="en-US" dirty="0" smtClean="0"/>
              <a:t>, </a:t>
            </a:r>
            <a:r>
              <a:rPr lang="en-US" dirty="0"/>
              <a:t>I  want to offer myself as a candidate for the above mentioned post. My particulars are submitted with the application for your sympathetic consideration. </a:t>
            </a:r>
          </a:p>
          <a:p>
            <a:r>
              <a:rPr lang="en-US" dirty="0"/>
              <a:t> I, therefore, hope that you would be kind enough to give me an opportunity to face the interview to prove my competence for the post.</a:t>
            </a:r>
          </a:p>
          <a:p>
            <a:r>
              <a:rPr lang="en-US" dirty="0"/>
              <a:t>Yours sincerely </a:t>
            </a:r>
          </a:p>
          <a:p>
            <a:r>
              <a:rPr lang="en-US" dirty="0" err="1" smtClean="0"/>
              <a:t>Quareeb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Attachement</a:t>
            </a:r>
            <a:r>
              <a:rPr lang="en-US" dirty="0"/>
              <a:t>:</a:t>
            </a:r>
          </a:p>
          <a:p>
            <a:r>
              <a:rPr lang="en-US" dirty="0"/>
              <a:t>i)Photocopy of all academic Certificates.                                                                                                                                                                                                                                                              ii) C V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159657"/>
            <a:ext cx="3352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Application Part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52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400" y="762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        Curriculum </a:t>
            </a:r>
            <a:r>
              <a:rPr lang="en-US" sz="2400" b="1" dirty="0"/>
              <a:t>Vitae                                                                                                                                 </a:t>
            </a:r>
            <a:r>
              <a:rPr lang="en-US" sz="2400" b="1" dirty="0" smtClean="0"/>
              <a:t>                       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  Of                                                                                                                                                              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</a:t>
            </a:r>
            <a:r>
              <a:rPr lang="en-US" sz="2400" b="1" dirty="0" err="1" smtClean="0"/>
              <a:t>Quareeb</a:t>
            </a:r>
            <a:r>
              <a:rPr lang="en-US" sz="2400" b="1" dirty="0" smtClean="0"/>
              <a:t>                                                                                                                                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Mobile</a:t>
            </a:r>
            <a:r>
              <a:rPr lang="en-US" sz="2400" b="1" dirty="0"/>
              <a:t>: 01718-123456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                                                                                                                                              1</a:t>
            </a:r>
            <a:r>
              <a:rPr lang="en-US" sz="2400" dirty="0"/>
              <a:t>. Father's </a:t>
            </a:r>
            <a:r>
              <a:rPr lang="en-US" sz="2400" dirty="0" smtClean="0"/>
              <a:t>name                 </a:t>
            </a:r>
            <a:r>
              <a:rPr lang="en-US" sz="2400" dirty="0"/>
              <a:t>: </a:t>
            </a:r>
            <a:r>
              <a:rPr lang="en-US" sz="2400" dirty="0" err="1" smtClean="0"/>
              <a:t>Abul</a:t>
            </a:r>
            <a:r>
              <a:rPr lang="en-US" sz="2400" dirty="0" smtClean="0"/>
              <a:t> </a:t>
            </a:r>
            <a:r>
              <a:rPr lang="en-US" sz="2400" dirty="0" err="1" smtClean="0"/>
              <a:t>Kashem</a:t>
            </a:r>
            <a:r>
              <a:rPr lang="en-US" sz="2400" dirty="0" smtClean="0"/>
              <a:t>                                                                                                                      </a:t>
            </a:r>
            <a:r>
              <a:rPr lang="en-US" sz="2400" dirty="0"/>
              <a:t>2. Mother's Name	 </a:t>
            </a:r>
            <a:r>
              <a:rPr lang="en-US" sz="2400" dirty="0" smtClean="0"/>
              <a:t>         </a:t>
            </a:r>
            <a:r>
              <a:rPr lang="en-US" sz="2400" dirty="0"/>
              <a:t>: </a:t>
            </a:r>
            <a:r>
              <a:rPr lang="en-US" sz="2400" dirty="0" err="1" smtClean="0"/>
              <a:t>Marufa</a:t>
            </a:r>
            <a:r>
              <a:rPr lang="en-US" sz="2400" dirty="0" smtClean="0"/>
              <a:t> </a:t>
            </a:r>
            <a:r>
              <a:rPr lang="en-US" sz="2400" dirty="0" err="1" smtClean="0"/>
              <a:t>Yeasmin</a:t>
            </a:r>
            <a:r>
              <a:rPr lang="en-US" sz="2400" dirty="0" smtClean="0"/>
              <a:t>                                                                                                             </a:t>
            </a:r>
            <a:r>
              <a:rPr lang="en-US" sz="2400" dirty="0"/>
              <a:t>3. Present Address	 </a:t>
            </a:r>
            <a:r>
              <a:rPr lang="en-US" sz="2400" dirty="0" smtClean="0"/>
              <a:t>         : </a:t>
            </a:r>
            <a:r>
              <a:rPr lang="en-US" sz="2400" dirty="0" err="1"/>
              <a:t>Vill</a:t>
            </a:r>
            <a:r>
              <a:rPr lang="en-US" sz="2400" dirty="0"/>
              <a:t>: </a:t>
            </a:r>
            <a:r>
              <a:rPr lang="en-US" sz="2400" dirty="0" err="1"/>
              <a:t>Jalalpur</a:t>
            </a:r>
            <a:r>
              <a:rPr lang="en-US" sz="2400" dirty="0"/>
              <a:t>, Post: </a:t>
            </a:r>
            <a:r>
              <a:rPr lang="en-US" sz="2400" dirty="0" err="1"/>
              <a:t>Pabna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Cadet </a:t>
            </a:r>
            <a:r>
              <a:rPr lang="en-US" sz="2400" dirty="0"/>
              <a:t>College, </a:t>
            </a:r>
            <a:r>
              <a:rPr lang="en-US" sz="2400" dirty="0" err="1"/>
              <a:t>Dist</a:t>
            </a:r>
            <a:r>
              <a:rPr lang="en-US" sz="2400" dirty="0"/>
              <a:t>: </a:t>
            </a:r>
            <a:r>
              <a:rPr lang="en-US" sz="2400" dirty="0" err="1"/>
              <a:t>Pabna</a:t>
            </a:r>
            <a:r>
              <a:rPr lang="en-US" sz="2400" dirty="0"/>
              <a:t>                                                                      4. Permanent </a:t>
            </a:r>
            <a:r>
              <a:rPr lang="en-US" sz="2400" dirty="0" smtClean="0"/>
              <a:t>Address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/>
              <a:t>: South </a:t>
            </a:r>
            <a:r>
              <a:rPr lang="en-US" sz="2400" dirty="0" err="1"/>
              <a:t>Gopalpur</a:t>
            </a:r>
            <a:r>
              <a:rPr lang="en-US" sz="2400" dirty="0"/>
              <a:t>, </a:t>
            </a:r>
            <a:r>
              <a:rPr lang="en-US" sz="2400" dirty="0" err="1"/>
              <a:t>Pabna</a:t>
            </a:r>
            <a:r>
              <a:rPr lang="en-US" sz="2400" dirty="0"/>
              <a:t>                                                                                                                                           5. Nationality	 </a:t>
            </a:r>
            <a:r>
              <a:rPr lang="en-US" sz="2400" dirty="0" smtClean="0"/>
              <a:t>                     </a:t>
            </a:r>
            <a:r>
              <a:rPr lang="en-US" sz="2400" dirty="0"/>
              <a:t>: Bangladeshi (by birth)                                                                                                                                             6. Date of birth	 </a:t>
            </a:r>
            <a:r>
              <a:rPr lang="en-US" sz="2400" dirty="0" smtClean="0"/>
              <a:t>          : </a:t>
            </a:r>
            <a:r>
              <a:rPr lang="en-US" sz="2400" dirty="0"/>
              <a:t>01-01-1995                                                                                                                                     7. </a:t>
            </a:r>
            <a:r>
              <a:rPr lang="en-US" sz="2400" dirty="0" smtClean="0"/>
              <a:t>Religion</a:t>
            </a:r>
            <a:r>
              <a:rPr lang="en-US" sz="2400" dirty="0"/>
              <a:t> </a:t>
            </a:r>
            <a:r>
              <a:rPr lang="en-US" sz="2400" dirty="0" smtClean="0"/>
              <a:t>                             : </a:t>
            </a:r>
            <a:r>
              <a:rPr lang="en-US" sz="2400" dirty="0"/>
              <a:t>Islam                                                                                                                                         8. Marital status	</a:t>
            </a:r>
            <a:r>
              <a:rPr lang="en-US" sz="2400" dirty="0" smtClean="0"/>
              <a:t>           </a:t>
            </a:r>
            <a:r>
              <a:rPr lang="en-US" sz="2400" dirty="0"/>
              <a:t>: Single                                                                                                                                       9. Gender	 </a:t>
            </a:r>
            <a:r>
              <a:rPr lang="en-US" sz="2400" dirty="0" smtClean="0"/>
              <a:t>                      </a:t>
            </a:r>
            <a:r>
              <a:rPr lang="en-US" sz="2400" dirty="0"/>
              <a:t>: Male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43431"/>
              </p:ext>
            </p:extLst>
          </p:nvPr>
        </p:nvGraphicFramePr>
        <p:xfrm>
          <a:off x="228599" y="5704882"/>
          <a:ext cx="8686801" cy="19100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9055"/>
                <a:gridCol w="2144785"/>
                <a:gridCol w="1673325"/>
                <a:gridCol w="1524426"/>
                <a:gridCol w="1435210"/>
              </a:tblGrid>
              <a:tr h="337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Name of exam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Board/University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Group/Subject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Year of passing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S.S.C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Rajshahi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G.P.A- 5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H.S.C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Rajshahi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G.P.A- 5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B.A (Hons)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Rajshahi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English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 Class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M.A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Rajshahi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 Class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5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533400"/>
            <a:ext cx="5715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 an application with a CV  to the Headmaster of your school for an ‘Assistant Teacher’ in English.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2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718136"/>
            <a:ext cx="577668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May Allah </a:t>
            </a:r>
            <a:r>
              <a:rPr lang="en-US" sz="3600" b="1" dirty="0" smtClean="0">
                <a:latin typeface="Book Antiqua" pitchFamily="18" charset="0"/>
              </a:rPr>
              <a:t>bless</a:t>
            </a:r>
            <a:r>
              <a:rPr lang="en-US" sz="4000" b="1" dirty="0" smtClean="0">
                <a:latin typeface="Book Antiqua" pitchFamily="18" charset="0"/>
              </a:rPr>
              <a:t> you all.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2438400"/>
            <a:ext cx="2971800" cy="15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3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5 L 1.4625 -0.023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Introduction</a:t>
            </a:r>
            <a:endParaRPr lang="en-US" sz="4400" b="1" dirty="0">
              <a:latin typeface="Book Antiqu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63970"/>
              </p:ext>
            </p:extLst>
          </p:nvPr>
        </p:nvGraphicFramePr>
        <p:xfrm>
          <a:off x="381000" y="1508760"/>
          <a:ext cx="8534400" cy="3444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534400"/>
              </a:tblGrid>
              <a:tr h="3444240"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Abul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Kashem</a:t>
                      </a:r>
                      <a:endParaRPr lang="en-US" sz="280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Asst. Teacher (English),</a:t>
                      </a:r>
                      <a:endParaRPr lang="en-US" sz="280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Pabna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Cadet Collegiate </a:t>
                      </a:r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School,Pabna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.</a:t>
                      </a:r>
                    </a:p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Email- </a:t>
                      </a:r>
                      <a:r>
                        <a:rPr lang="en-US" sz="2800" b="1" u="none" baseline="0" dirty="0" smtClean="0">
                          <a:effectLst/>
                          <a:latin typeface="Book Antiqua" pitchFamily="18" charset="0"/>
                        </a:rPr>
                        <a:t>kashemsir87@gmail.com</a:t>
                      </a:r>
                    </a:p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Mob- 01718996445</a:t>
                      </a:r>
                      <a:endParaRPr lang="en-US" sz="280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 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5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331857"/>
            <a:ext cx="464127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your name?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45127" y="1039743"/>
            <a:ext cx="525087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My name is </a:t>
            </a:r>
            <a:r>
              <a:rPr lang="en-US" sz="4000" dirty="0" err="1" smtClean="0"/>
              <a:t>Quareeb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5127" y="1981200"/>
            <a:ext cx="6477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your father’s name?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45126" y="2895600"/>
            <a:ext cx="4038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Abul</a:t>
            </a:r>
            <a:r>
              <a:rPr lang="en-US" sz="4000" dirty="0" smtClean="0"/>
              <a:t> </a:t>
            </a:r>
            <a:r>
              <a:rPr lang="en-US" sz="4000" dirty="0" err="1" smtClean="0"/>
              <a:t>Kashem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52054" y="3886200"/>
            <a:ext cx="762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When do we need the details of us?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5126" y="4800600"/>
            <a:ext cx="762692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 indicate my identification, we need the whole 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87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Today, we will know about--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792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Curriculum Vitae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8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336" y="304800"/>
            <a:ext cx="42706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 ----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pply the rules of CV.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nderstand CV.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rite a CV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hmself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31520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curriculum vitae (CV) is needed when we apply for a job. To show ourselves before the authority, CV is a must.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3" y="3048000"/>
            <a:ext cx="68364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01134"/>
            <a:ext cx="4343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Rules of Curriculum Vitae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There are two parts in CV. The first page is for application and the second page is for CV. The details of a CV should not exceed one page. The name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appicant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question  must be used .If the organization name is referred in the question must be used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appication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622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Suppose you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Quareeb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You live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You have completed M A in English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University. Now write an application to the Principal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Nizam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Azgar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Ali Degree College,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Sujanagar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Your CV should not exceed one page.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2646" y="152400"/>
            <a:ext cx="370486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4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1534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January, 2021                                                                                                  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Principal,                                                                         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Nizam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Azgar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Ali Degree College,                                       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Sujanagar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Subject : Application for the post of a lecture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English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702</Words>
  <Application>Microsoft Office PowerPoint</Application>
  <PresentationFormat>On-screen Show (4:3)</PresentationFormat>
  <Paragraphs>125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Trek</vt:lpstr>
      <vt:lpstr>Apex</vt:lpstr>
      <vt:lpstr>Angles</vt:lpstr>
      <vt:lpstr>1_Angles</vt:lpstr>
      <vt:lpstr>Austin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2006-08-16T00:00:00Z</dcterms:created>
  <dcterms:modified xsi:type="dcterms:W3CDTF">2021-01-04T16:22:20Z</dcterms:modified>
</cp:coreProperties>
</file>