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332" y="-22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17AB6-805D-41C7-993C-869E9A39591B}" type="datetimeFigureOut">
              <a:rPr lang="en-US" smtClean="0"/>
              <a:t>05-Jan-21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3EE82B-3C80-4295-B408-DA15256ADF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35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9273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এক কম্পিউটার থেকে অন্য কম্পিউটারে ভাইরাস যেতে পারে।</a:t>
            </a:r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3666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1200" dirty="0" smtClean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2396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ভাইরাসমুক্ত রাখার উপায়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u="sng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1" u="sng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1200" b="1" u="sng" baseline="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এন্টিভাইরাস প্রোগ্রাম ব্যবহার করা</a:t>
            </a:r>
            <a:r>
              <a:rPr lang="en-US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, </a:t>
            </a:r>
            <a:r>
              <a:rPr lang="bn-BD" sz="1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মুক্ত সফটওয়্যার বা ওপেন সোর্স সফটওয়্যার ব্যবহার করা</a:t>
            </a: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u="sng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536916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9DB06F-9400-4BA2-A09C-48F2C227618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687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652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নিকট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লক্ষ্যে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পারেন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 ১।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সকল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তথ্য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উপাত্তকে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নষ্ট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২।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এসব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সমস্যা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পাওয়ার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জন্য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করা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উচিত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1200" baseline="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aseline="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রক্ষণাবেক্ষণ</a:t>
            </a:r>
            <a:r>
              <a:rPr lang="en-US" sz="1200" baseline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1615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এই স্লাইডটি শিক্ষকের</a:t>
            </a:r>
            <a:r>
              <a:rPr lang="bn-IN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জন্য, শিক্ষক ইচ্ছা করলে হাইড করে রাখতে পারেন অথবা দেখানো যেতে পারে।</a:t>
            </a:r>
            <a:endParaRPr lang="en-US" dirty="0" smtClean="0">
              <a:effectLst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261808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কম্পিউটারের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প্রধান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কয়টি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অংশ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দুইটি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।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r>
              <a:rPr lang="en-US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  <a:endParaRPr lang="en-US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3630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</a:t>
            </a:r>
            <a:r>
              <a:rPr lang="bn-BD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en-US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r>
              <a:rPr lang="en-US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সম্ভাব্য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2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en-US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: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</a:t>
            </a: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হচ্ছে মানুষের তৈ</a:t>
            </a:r>
            <a:r>
              <a:rPr lang="bn-IN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</a:t>
            </a: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এক ধরনের  ক্ষতিকারক ছোট প্রোগ্রাম। এটি মানুষের</a:t>
            </a:r>
            <a:r>
              <a:rPr lang="bn-BD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অজান্তে কম্পিউটারে বাসা বাধেঁ।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9663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সত্যিকার</a:t>
            </a:r>
            <a:r>
              <a:rPr lang="bn-BD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ভাইরাস </a:t>
            </a:r>
            <a:r>
              <a:rPr lang="bn-BD" sz="1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মানুষের</a:t>
            </a:r>
            <a:r>
              <a:rPr lang="bn-BD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অজান্তে  মানুষকে আক্রান্ত করে।</a:t>
            </a:r>
            <a:r>
              <a:rPr lang="en-US" sz="1200" b="1" baseline="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1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ভালো মানুষের দেহে যে ভাবে ভাইরাস যায় এক কম্পিউটার থেকে অন্য কম্পিউটারে ও সেভাবে ভাইরাস প্রবেশ করে।</a:t>
            </a:r>
            <a:endParaRPr lang="en-US" sz="1200" b="1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7821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শিক্ষক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শিক্ষার্থীদের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নিকট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প্রশ্ন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করতে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পারেন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১।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ভাইরাস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কীভাবে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ছড়ায়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সম্ভাব্য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baseline="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উত্তর</a:t>
            </a:r>
            <a:r>
              <a:rPr lang="en-US" sz="1200" kern="1200" baseline="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 </a:t>
            </a:r>
            <a:r>
              <a:rPr lang="bn-BD" sz="1200" b="1" u="sng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কপি করার সময় ভাইরাস ছড়িয়ে প</a:t>
            </a:r>
            <a:r>
              <a:rPr lang="en-US" sz="1200" b="1" u="sng" dirty="0" err="1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ড়ে</a:t>
            </a:r>
            <a:endParaRPr lang="en-US" sz="1200" b="1" u="sng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0263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শিক্ষার্থীদের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নিকট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– ১। </a:t>
            </a:r>
            <a:r>
              <a:rPr lang="en-US" baseline="0" dirty="0" err="1" smtClean="0"/>
              <a:t>কিভাবে</a:t>
            </a:r>
            <a:r>
              <a:rPr lang="en-US" baseline="0" dirty="0" smtClean="0"/>
              <a:t>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ভাইরাস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প্রবেশ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সম্ভাব্য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উত্তর</a:t>
            </a:r>
            <a:r>
              <a:rPr lang="en-US" baseline="0" dirty="0" smtClean="0"/>
              <a:t> : </a:t>
            </a:r>
            <a:r>
              <a:rPr lang="bn-BD" sz="1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কিছু কপি করার সময় ভাইরাসও কপি হয়ে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79EAA0-03B4-42C7-9166-24424C473CDB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7235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7005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670628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ame 6"/>
          <p:cNvSpPr/>
          <p:nvPr userDrawn="1"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 userDrawn="1"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Half Frame 8"/>
          <p:cNvSpPr/>
          <p:nvPr userDrawn="1"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Half Frame 9"/>
          <p:cNvSpPr/>
          <p:nvPr userDrawn="1"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Half Frame 10"/>
          <p:cNvSpPr/>
          <p:nvPr userDrawn="1"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2917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05-Jan-21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28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eg"/><Relationship Id="rId5" Type="http://schemas.openxmlformats.org/officeDocument/2006/relationships/image" Target="../media/image18.gif"/><Relationship Id="rId4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eg"/><Relationship Id="rId4" Type="http://schemas.openxmlformats.org/officeDocument/2006/relationships/image" Target="../media/image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4.gif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omput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904999" y="2179319"/>
            <a:ext cx="5334001" cy="429768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828800" y="457201"/>
            <a:ext cx="5029200" cy="137160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bn-BD" sz="13800" b="1" dirty="0" smtClean="0">
                <a:ln w="76200" cmpd="dbl">
                  <a:solidFill>
                    <a:srgbClr val="002060"/>
                  </a:solidFill>
                  <a:prstDash val="solid"/>
                  <a:round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US" b="1" dirty="0">
              <a:ln w="76200" cmpd="dbl">
                <a:solidFill>
                  <a:srgbClr val="002060"/>
                </a:solidFill>
                <a:prstDash val="solid"/>
                <a:round/>
              </a:ln>
              <a:blipFill>
                <a:blip r:embed="rId4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 descr="C:\Users\GOMAIL HIGH SCHOOL\Desktop\PICTURES\flower-exotic-colorful-pink-395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2775655"/>
            <a:ext cx="3124200" cy="202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4952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1094_RingTopology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77901" y="1066800"/>
            <a:ext cx="6324600" cy="5229045"/>
          </a:xfrm>
          <a:prstGeom prst="rect">
            <a:avLst/>
          </a:prstGeom>
        </p:spPr>
      </p:pic>
      <p:pic>
        <p:nvPicPr>
          <p:cNvPr id="20" name="Picture 19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0" y="4008592"/>
            <a:ext cx="792007" cy="792007"/>
          </a:xfrm>
          <a:prstGeom prst="rect">
            <a:avLst/>
          </a:prstGeom>
        </p:spPr>
      </p:pic>
      <p:pic>
        <p:nvPicPr>
          <p:cNvPr id="22" name="Picture 21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81001" y="4231234"/>
            <a:ext cx="856255" cy="689857"/>
          </a:xfrm>
          <a:prstGeom prst="rect">
            <a:avLst/>
          </a:prstGeom>
        </p:spPr>
      </p:pic>
      <p:pic>
        <p:nvPicPr>
          <p:cNvPr id="24" name="Picture 23" descr="Virus+Alive+War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8200" y="4618192"/>
            <a:ext cx="792007" cy="792007"/>
          </a:xfrm>
          <a:prstGeom prst="rect">
            <a:avLst/>
          </a:prstGeom>
        </p:spPr>
      </p:pic>
      <p:pic>
        <p:nvPicPr>
          <p:cNvPr id="28" name="Picture 27" descr="Virus+Alive+Warning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562600" y="2789392"/>
            <a:ext cx="792007" cy="792007"/>
          </a:xfrm>
          <a:prstGeom prst="rect">
            <a:avLst/>
          </a:prstGeom>
        </p:spPr>
      </p:pic>
      <p:pic>
        <p:nvPicPr>
          <p:cNvPr id="29" name="Picture 28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572001" y="1945234"/>
            <a:ext cx="856255" cy="689857"/>
          </a:xfrm>
          <a:prstGeom prst="rect">
            <a:avLst/>
          </a:prstGeom>
        </p:spPr>
      </p:pic>
      <p:pic>
        <p:nvPicPr>
          <p:cNvPr id="33" name="Picture 32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95600" y="2027393"/>
            <a:ext cx="792007" cy="792007"/>
          </a:xfrm>
          <a:prstGeom prst="rect">
            <a:avLst/>
          </a:prstGeom>
        </p:spPr>
      </p:pic>
      <p:pic>
        <p:nvPicPr>
          <p:cNvPr id="35" name="Picture 34" descr="0762065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762313">
            <a:off x="3551165" y="4419828"/>
            <a:ext cx="792007" cy="792007"/>
          </a:xfrm>
          <a:prstGeom prst="rect">
            <a:avLst/>
          </a:prstGeom>
        </p:spPr>
      </p:pic>
      <p:pic>
        <p:nvPicPr>
          <p:cNvPr id="36" name="Picture 35" descr="computer-virus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876800" y="4002634"/>
            <a:ext cx="856255" cy="689857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70331" y="427936"/>
            <a:ext cx="8064069" cy="410264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4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ইন্টারনেটের মাধ্যমে এক কম্পিউটার থেকে অন্য কম্পিউটারে ভাইরাস যেতে পারে।</a:t>
            </a:r>
            <a:endParaRPr lang="en-US" sz="2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461949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691 -0.00949 C 0.07847 -0.01019 0.08003 -0.01042 0.08142 -0.01157 C 0.08264 -0.0125 0.08316 -0.01482 0.08455 -0.01551 C 0.09878 -0.02269 0.1151 -0.02523 0.13003 -0.02755 C 0.14375 -0.0338 0.15851 -0.03542 0.17239 -0.0419 C 0.17899 -0.04491 0.18142 -0.05394 0.18594 -0.05995 C 0.18819 -0.06296 0.19132 -0.06505 0.19357 -0.06806 L 0.21788 -0.09236 L 0.1967 -0.10232 L 0.19201 -0.15486 L 0.20729 -0.22361 L 0.21788 -0.24977 L 0.24514 -0.28218 L 0.26337 -0.30232 L 0.31927 -0.33681 L 0.35868 -0.33866 L 0.4118 -0.34282 L 0.44357 -0.3287 L 0.48142 -0.29838 L 0.51458 -0.25787 L 0.52847 -0.21968 L 0.54357 -0.17917 L 0.54496 -0.1044 L 0.52222 -0.0419 L 0.5026 -0.00949 L 0.47396 0.02477 L 0.43298 0.04097 L 0.39357 0.05509 L 0.3618 0.05116 L 0.33003 0.04907 L 0.29965 0.03912 L 0.27535 0.02083 L 0.23594 -0.01551 L 0.21788 -0.05185 L 0.21024 -0.07199 L 0.20729 -0.08634 " pathEditMode="relative" rAng="0" ptsTypes="ffffffAAAAAAAAAAAAAAAAAAAAAAAAAAAAAA">
                                      <p:cBhvr>
                                        <p:cTn id="6" dur="3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1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5"/>
                                            </p:cond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344 3.7037E-7 C 0.025 -0.00069 0.02657 -0.00093 0.02795 -0.00208 C 0.02917 -0.00301 0.02969 -0.00532 0.03108 -0.00602 C 0.04532 -0.01319 0.06163 -0.01574 0.07657 -0.01806 C 0.09028 -0.02431 0.10504 -0.02593 0.11893 -0.03241 C 0.12552 -0.03542 0.12795 -0.04444 0.13247 -0.05046 C 0.13472 -0.05347 0.13785 -0.05556 0.14011 -0.05857 L 0.16441 -0.08287 L 0.14323 -0.09282 L 0.13854 -0.14537 L 0.15382 -0.21412 L 0.16441 -0.24028 L 0.19167 -0.27269 L 0.2099 -0.29282 L 0.2658 -0.32732 L 0.30521 -0.32917 L 0.35834 -0.33333 L 0.39011 -0.31921 L 0.42795 -0.28889 L 0.46111 -0.24838 L 0.475 -0.21019 L 0.49011 -0.16968 L 0.4915 -0.09491 L 0.46875 -0.03241 L 0.44913 3.7037E-7 L 0.42049 0.03426 L 0.37952 0.05046 L 0.34011 0.06458 L 0.30834 0.06065 L 0.27657 0.05856 L 0.24618 0.04861 L 0.22188 0.03032 L 0.18247 -0.00602 L 0.16441 -0.04236 L 0.15677 -0.0625 L 0.15382 -0.07685 " pathEditMode="relative" rAng="0" ptsTypes="ffffffAAAAAAAAAAAAAAAAAAAAAAAAAAAAAA">
                                      <p:cBhvr>
                                        <p:cTn id="8" dur="3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3400" y="-134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"/>
                                            </p:cond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177 -0.08333 C 0.03316 -0.08426 0.03472 -0.08449 0.03593 -0.08542 C 0.03715 -0.08634 0.03767 -0.08866 0.03906 -0.08912 C 0.05277 -0.0963 0.0684 -0.09884 0.08281 -0.10093 C 0.096 -0.10718 0.11007 -0.1088 0.12343 -0.11505 C 0.12986 -0.11783 0.13211 -0.12662 0.13645 -0.13287 C 0.13871 -0.13542 0.14166 -0.1375 0.14392 -0.14074 L 0.16718 -0.16435 L 0.14687 -0.17408 L 0.14236 -0.22523 L 0.15711 -0.29283 L 0.16718 -0.31829 L 0.1934 -0.35 L 0.21093 -0.36945 L 0.26475 -0.40324 L 0.3026 -0.40509 L 0.35364 -0.4088 L 0.3842 -0.39537 L 0.42066 -0.36574 L 0.45243 -0.32616 L 0.46579 -0.28866 L 0.48038 -0.24908 L 0.48177 -0.17616 L 0.45989 -0.11505 L 0.44079 -0.08333 L 0.41336 -0.05 L 0.37395 -0.03403 L 0.33611 -0.01991 L 0.30555 -0.02408 L 0.275 -0.02616 L 0.24583 -0.03588 L 0.22239 -0.05347 L 0.18454 -0.08912 L 0.16718 -0.12477 L 0.15989 -0.14421 L 0.15711 -0.15833 " pathEditMode="relative" rAng="0" ptsTypes="ffffffAAAAAAAAAAAAAAAAAAAAAAAAAAAAAA">
                                      <p:cBhvr>
                                        <p:cTn id="10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500" y="-131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9"/>
                                            </p:cond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1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7.40741E-7 L -0.07657 -0.11991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800" y="-60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1"/>
                                            </p:cond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52 3.7037E-6 L 0.0927 -0.16436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-8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3"/>
                                            </p:cond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1.11111E-6 L 0.1375 -0.0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00" y="-25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5"/>
                                            </p:cond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7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55 0.02176 L 0.08664 0.09953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00" y="39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7"/>
                                            </p:cond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9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0.00677 0.1243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0" y="620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19"/>
                                            </p:cond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mputer_virus_removal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362200" y="1143000"/>
            <a:ext cx="3775676" cy="3048000"/>
          </a:xfrm>
          <a:prstGeom prst="rect">
            <a:avLst/>
          </a:prstGeom>
        </p:spPr>
      </p:pic>
      <p:pic>
        <p:nvPicPr>
          <p:cNvPr id="9" name="Picture 8" descr="1a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47800" y="5029200"/>
            <a:ext cx="6172200" cy="114300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Rectangle 9"/>
          <p:cNvSpPr/>
          <p:nvPr/>
        </p:nvSpPr>
        <p:spPr>
          <a:xfrm>
            <a:off x="685800" y="381001"/>
            <a:ext cx="7696200" cy="4571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ডাউনলোড করার  সময় ভাইরাসটাও কপি হয়ে ডাউনলোড হয়ে যায়।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4646732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57300" y="191869"/>
            <a:ext cx="6515100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ভাইরাসমুক্ত রাখার উপায়</a:t>
            </a:r>
            <a:endParaRPr lang="en-US" sz="36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685800" y="914400"/>
            <a:ext cx="4343401" cy="6858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এন্টিভাইরাস প্রোগ্রাম ব্যবহার করা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1524000"/>
            <a:ext cx="7848600" cy="762000"/>
          </a:xfrm>
          <a:prstGeom prst="rect">
            <a:avLst/>
          </a:prstGeom>
          <a:noFill/>
          <a:ln>
            <a:noFill/>
          </a:ln>
          <a:effectLst>
            <a:outerShdw blurRad="40000" dist="20000" dir="5400000" rotWithShape="0">
              <a:srgbClr val="000000">
                <a:alpha val="38000"/>
              </a:srgbClr>
            </a:outerShdw>
            <a:softEdge rad="31750"/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Wingdings" panose="05000000000000000000" pitchFamily="2" charset="2"/>
              <a:buChar char="Ø"/>
            </a:pPr>
            <a:r>
              <a:rPr lang="bn-BD" sz="2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মুক্ত সফটওয়্যার বা ওপেনসোর্স সফটওয়্যার ব্যবহার করা</a:t>
            </a:r>
            <a:endParaRPr lang="en-US" sz="28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2585" r="17527" b="4731"/>
          <a:stretch/>
        </p:blipFill>
        <p:spPr>
          <a:xfrm>
            <a:off x="950042" y="2232408"/>
            <a:ext cx="1031158" cy="150139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6202" y="2209801"/>
            <a:ext cx="1022398" cy="144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774" r="3599" b="8574"/>
          <a:stretch/>
        </p:blipFill>
        <p:spPr>
          <a:xfrm>
            <a:off x="4761272" y="2293636"/>
            <a:ext cx="1029928" cy="13639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775" y="2095289"/>
            <a:ext cx="982025" cy="15623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17" t="2585" r="17527" b="4731"/>
          <a:stretch/>
        </p:blipFill>
        <p:spPr>
          <a:xfrm>
            <a:off x="3159842" y="2537207"/>
            <a:ext cx="2250358" cy="3276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502099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3048000" y="533400"/>
            <a:ext cx="3049233" cy="1015663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 smtClean="0">
                <a:ln w="11430"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bn-BD" sz="6000" b="1" spc="50" dirty="0">
                <a:ln w="11430"/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6000" b="1" spc="50" dirty="0">
              <a:ln w="11430"/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2057400"/>
            <a:ext cx="868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ভাইরাস কীভাবে কম্পিউটারের ক্ষতি করে ব্যাখ্যা কর।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6893376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7237218" y="2173214"/>
            <a:ext cx="152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757963" y="2733855"/>
            <a:ext cx="426720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ট্রাজন হর্স ভাইরাস ঢুকতে পারে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418063" y="2634879"/>
            <a:ext cx="29718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ওয়ার্ম ভাইরাস ঢুকতে পারে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757963" y="2145754"/>
            <a:ext cx="303184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ভাইরাস ঢুকতে পারে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18063" y="2111659"/>
            <a:ext cx="32766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</a:t>
            </a:r>
            <a:r>
              <a:rPr lang="bn-BD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 ঢুকতেপারে না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618653" y="1800998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646362" y="1690254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689270" y="1662498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1000" y="3854448"/>
            <a:ext cx="7620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কম্পিউটার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হার্ড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ওয়্যা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রের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সাধার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ণ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 </a:t>
            </a:r>
            <a:r>
              <a:rPr lang="bn-BD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কয়টা অংশ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থাকে</a:t>
            </a:r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131835" y="5320282"/>
            <a:ext cx="152130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000" b="1" dirty="0" smtClean="0">
                <a:latin typeface="NikoshBAN" pitchFamily="2" charset="0"/>
                <a:cs typeface="NikoshBAN" pitchFamily="2" charset="0"/>
              </a:rPr>
              <a:t>উত্তরটি সঠিক</a:t>
            </a:r>
            <a:endParaRPr lang="en-US" sz="2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951189" y="4495800"/>
            <a:ext cx="122101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(ঘ) ৫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3731989" y="4495800"/>
            <a:ext cx="104394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(গ) ৪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360389" y="4520625"/>
            <a:ext cx="11901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(খ) ৩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88789" y="4495800"/>
            <a:ext cx="110412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bn-IN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(ক) ২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7101409" y="4936865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155873" y="4931809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7165099" y="4936866"/>
            <a:ext cx="1034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400" dirty="0" smtClean="0">
                <a:latin typeface="NikoshBAN" pitchFamily="2" charset="0"/>
                <a:cs typeface="NikoshBAN" pitchFamily="2" charset="0"/>
              </a:rPr>
              <a:t>আবার চেষ্টা কর</a:t>
            </a:r>
            <a:endParaRPr lang="en-US" sz="1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76200" y="1524000"/>
            <a:ext cx="7924800" cy="58477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১।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ওপেনসোর্স বা  মুক্ত  অপারেটিং সিস্টে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সুবিধা কী?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2590800" y="304800"/>
            <a:ext cx="2971800" cy="715372"/>
          </a:xfrm>
          <a:prstGeom prst="roundRect">
            <a:avLst/>
          </a:prstGeom>
          <a:solidFill>
            <a:srgbClr val="92D050"/>
          </a:solidFill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TriangleInverted">
              <a:avLst/>
            </a:prstTxWarp>
          </a:bodyPr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64606089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23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" fill="hold">
                      <p:stCondLst>
                        <p:cond delay="0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1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2" fill="hold">
                      <p:stCondLst>
                        <p:cond delay="0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11" grpId="0"/>
      <p:bldP spid="16" grpId="0"/>
      <p:bldP spid="17" grpId="0"/>
      <p:bldP spid="18" grpId="0"/>
      <p:bldP spid="20" grpId="0"/>
      <p:bldP spid="25" grpId="0"/>
      <p:bldP spid="26" grpId="0"/>
      <p:bldP spid="2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55301" y="613201"/>
            <a:ext cx="3797899" cy="101566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000" b="1" spc="50" dirty="0">
                <a:ln w="11430"/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6000" b="1" spc="50" dirty="0">
              <a:ln w="11430"/>
              <a:solidFill>
                <a:schemeClr val="accent6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0164" y="2286000"/>
            <a:ext cx="8382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কম্পিউটারে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ভাইরাস প্রবেশ করে</a:t>
            </a:r>
            <a:r>
              <a:rPr lang="bn-IN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-বর্ণনা কর</a:t>
            </a:r>
            <a:r>
              <a:rPr lang="en-US" sz="4400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44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6209007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ame 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95"/>
            </a:avLst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5" name="Half Frame 4"/>
          <p:cNvSpPr/>
          <p:nvPr/>
        </p:nvSpPr>
        <p:spPr>
          <a:xfrm>
            <a:off x="76200" y="762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Half Frame 5"/>
          <p:cNvSpPr/>
          <p:nvPr/>
        </p:nvSpPr>
        <p:spPr>
          <a:xfrm rot="5400000">
            <a:off x="8343900" y="114300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Half Frame 6"/>
          <p:cNvSpPr/>
          <p:nvPr/>
        </p:nvSpPr>
        <p:spPr>
          <a:xfrm rot="16387815">
            <a:off x="58394" y="6039744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Half Frame 7"/>
          <p:cNvSpPr/>
          <p:nvPr/>
        </p:nvSpPr>
        <p:spPr>
          <a:xfrm rot="10800000">
            <a:off x="8305800" y="6095999"/>
            <a:ext cx="762000" cy="685800"/>
          </a:xfrm>
          <a:prstGeom prst="halfFram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1" name="Picture 2" descr="C:\Users\SMART\Desktop\munni\Bappea23201102171297919606_goodbye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447800"/>
            <a:ext cx="5981700" cy="50460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2" name="TextBox 11"/>
          <p:cNvSpPr txBox="1"/>
          <p:nvPr/>
        </p:nvSpPr>
        <p:spPr>
          <a:xfrm>
            <a:off x="1600200" y="0"/>
            <a:ext cx="6096000" cy="1569660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rtlCol="0" anchor="ctr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 err="1" smtClean="0">
                <a:ln w="11430"/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ধন্যবাদ</a:t>
            </a:r>
            <a:endParaRPr lang="en-US" sz="9600" b="1" dirty="0">
              <a:ln w="11430"/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709653368"/>
      </p:ext>
    </p:extLst>
  </p:cSld>
  <p:clrMapOvr>
    <a:masterClrMapping/>
  </p:clrMapOvr>
  <p:transition spd="med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0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447800" y="152400"/>
            <a:ext cx="5562600" cy="1219200"/>
          </a:xfrm>
          <a:prstGeom prst="rect">
            <a:avLst/>
          </a:prstGeom>
        </p:spPr>
        <p:txBody>
          <a:bodyPr vert="horz" lIns="91440" tIns="45720" rIns="91440" bIns="45720" numCol="1" rtlCol="0" anchor="ctr">
            <a:prstTxWarp prst="textChevron">
              <a:avLst/>
            </a:prstTxWarp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BD" sz="4400" b="1" i="0" u="none" strike="noStrike" kern="1200" normalizeH="0" baseline="0" noProof="0" dirty="0" smtClean="0">
                <a:ln w="31750" cap="flat" cmpd="dbl">
                  <a:solidFill>
                    <a:schemeClr val="tx1"/>
                  </a:solidFill>
                  <a:prstDash val="solid"/>
                  <a:miter lim="800000"/>
                </a:ln>
                <a:blipFill>
                  <a:blip r:embed="rId3"/>
                  <a:tile tx="0" ty="0" sx="100000" sy="100000" flip="none" algn="tl"/>
                </a:blip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uLnTx/>
                <a:uFillTx/>
                <a:latin typeface="NikoshBAN" pitchFamily="2" charset="0"/>
                <a:ea typeface="+mj-ea"/>
                <a:cs typeface="NikoshBAN" pitchFamily="2" charset="0"/>
              </a:rPr>
              <a:t> পরিচিতি </a:t>
            </a:r>
            <a:endParaRPr kumimoji="0" lang="en-US" sz="4400" b="1" i="0" u="none" strike="noStrike" kern="1200" normalizeH="0" baseline="0" noProof="0" dirty="0">
              <a:ln w="31750" cap="flat" cmpd="dbl">
                <a:solidFill>
                  <a:schemeClr val="tx1"/>
                </a:solidFill>
                <a:prstDash val="solid"/>
                <a:miter lim="800000"/>
              </a:ln>
              <a:blipFill>
                <a:blip r:embed="rId3"/>
                <a:tile tx="0" ty="0" sx="100000" sy="100000" flip="none" algn="tl"/>
              </a:blip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uLnTx/>
              <a:uFillTx/>
              <a:latin typeface="NikoshBAN" pitchFamily="2" charset="0"/>
              <a:ea typeface="+mj-ea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04800" y="4038601"/>
            <a:ext cx="3886200" cy="18774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সঞ্জয়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মিত্র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সহকারি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(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)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গুমাইল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বিদ্যালয়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সাভার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ঢাকা</a:t>
            </a:r>
            <a:r>
              <a:rPr lang="en-US" sz="24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।</a:t>
            </a:r>
            <a:endParaRPr lang="bn-BD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mctc</a:t>
            </a:r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Arial" pitchFamily="34" charset="0"/>
                <a:cs typeface="Arial" pitchFamily="34" charset="0"/>
              </a:rPr>
              <a:t>152</a:t>
            </a:r>
            <a:r>
              <a:rPr lang="en-US" sz="2000" dirty="0" smtClean="0">
                <a:ln>
                  <a:solidFill>
                    <a:schemeClr val="tx1"/>
                  </a:solidFill>
                  <a:prstDash val="solid"/>
                </a:ln>
                <a:latin typeface="NikoshBAN" pitchFamily="2" charset="0"/>
                <a:cs typeface="NikoshBAN" pitchFamily="2" charset="0"/>
              </a:rPr>
              <a:t>@gmail.com</a:t>
            </a:r>
            <a:endParaRPr lang="en-US" sz="2400" dirty="0" smtClean="0">
              <a:ln>
                <a:solidFill>
                  <a:schemeClr val="tx1"/>
                </a:solidFill>
                <a:prstDash val="solid"/>
              </a:ln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676400" y="1411069"/>
            <a:ext cx="1219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24400" y="4077831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বিষয়: তথ্য ও যোগাযোগ প্রযুক্তি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শ্রেণি : ষষ্ঠ 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অধ্যায়: তৃতীয় অধ্যায়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পাঠ: </a:t>
            </a:r>
            <a:r>
              <a:rPr lang="en-US" sz="2400" b="1" dirty="0" smtClean="0">
                <a:latin typeface="NikoshBAN" pitchFamily="2" charset="0"/>
                <a:cs typeface="NikoshBAN" pitchFamily="2" charset="0"/>
              </a:rPr>
              <a:t>3 (</a:t>
            </a:r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সফটওয়্যার রক্ষণাবেক্ষণ)</a:t>
            </a:r>
          </a:p>
          <a:p>
            <a:pPr algn="ctr"/>
            <a:r>
              <a:rPr lang="bn-BD" sz="2400" b="1" dirty="0" smtClean="0">
                <a:latin typeface="NikoshBAN" pitchFamily="2" charset="0"/>
                <a:cs typeface="NikoshBAN" pitchFamily="2" charset="0"/>
              </a:rPr>
              <a:t>সময়   : ৫০ মিনিট</a:t>
            </a:r>
            <a:endParaRPr lang="en-US" sz="2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5990340" y="1295400"/>
            <a:ext cx="71526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পাঠ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4419600" y="1752600"/>
            <a:ext cx="0" cy="441960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45720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4267200" y="2667000"/>
            <a:ext cx="0" cy="2895600"/>
          </a:xfrm>
          <a:prstGeom prst="line">
            <a:avLst/>
          </a:prstGeom>
          <a:ln>
            <a:solidFill>
              <a:srgbClr val="0000CC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print">
            <a:lum brigh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7" t="6619" r="9269" b="4374"/>
          <a:stretch/>
        </p:blipFill>
        <p:spPr>
          <a:xfrm>
            <a:off x="5638800" y="2111517"/>
            <a:ext cx="1600200" cy="192708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C:\Users\GOMAIL HIGH SCHOOL\Desktop\PICTURES\Sonjoy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981200"/>
            <a:ext cx="190500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77109850"/>
      </p:ext>
    </p:extLst>
  </p:cSld>
  <p:clrMapOvr>
    <a:masterClrMapping/>
  </p:clrMapOvr>
  <p:transition spd="med"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8400" y="2676525"/>
            <a:ext cx="2286000" cy="20002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238125"/>
            <a:ext cx="2476500" cy="184785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4810125"/>
            <a:ext cx="1981200" cy="17430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75" y="85725"/>
            <a:ext cx="2143125" cy="220980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" y="2676525"/>
            <a:ext cx="2238375" cy="2038350"/>
          </a:xfrm>
          <a:prstGeom prst="rect">
            <a:avLst/>
          </a:prstGeom>
        </p:spPr>
      </p:pic>
      <p:sp>
        <p:nvSpPr>
          <p:cNvPr id="16" name="Freeform 15"/>
          <p:cNvSpPr/>
          <p:nvPr/>
        </p:nvSpPr>
        <p:spPr>
          <a:xfrm>
            <a:off x="2209800" y="1905000"/>
            <a:ext cx="4419601" cy="2895600"/>
          </a:xfrm>
          <a:custGeom>
            <a:avLst/>
            <a:gdLst>
              <a:gd name="connsiteX0" fmla="*/ 1 w 1066800"/>
              <a:gd name="connsiteY0" fmla="*/ 465692 h 1219200"/>
              <a:gd name="connsiteX1" fmla="*/ 407484 w 1066800"/>
              <a:gd name="connsiteY1" fmla="*/ 465695 h 1219200"/>
              <a:gd name="connsiteX2" fmla="*/ 533400 w 1066800"/>
              <a:gd name="connsiteY2" fmla="*/ 0 h 1219200"/>
              <a:gd name="connsiteX3" fmla="*/ 659316 w 1066800"/>
              <a:gd name="connsiteY3" fmla="*/ 465695 h 1219200"/>
              <a:gd name="connsiteX4" fmla="*/ 1066799 w 1066800"/>
              <a:gd name="connsiteY4" fmla="*/ 465692 h 1219200"/>
              <a:gd name="connsiteX5" fmla="*/ 737137 w 1066800"/>
              <a:gd name="connsiteY5" fmla="*/ 753503 h 1219200"/>
              <a:gd name="connsiteX6" fmla="*/ 863060 w 1066800"/>
              <a:gd name="connsiteY6" fmla="*/ 1219196 h 1219200"/>
              <a:gd name="connsiteX7" fmla="*/ 533400 w 1066800"/>
              <a:gd name="connsiteY7" fmla="*/ 931380 h 1219200"/>
              <a:gd name="connsiteX8" fmla="*/ 203740 w 1066800"/>
              <a:gd name="connsiteY8" fmla="*/ 1219196 h 1219200"/>
              <a:gd name="connsiteX9" fmla="*/ 329663 w 1066800"/>
              <a:gd name="connsiteY9" fmla="*/ 753503 h 1219200"/>
              <a:gd name="connsiteX10" fmla="*/ 1 w 1066800"/>
              <a:gd name="connsiteY10" fmla="*/ 465692 h 1219200"/>
              <a:gd name="connsiteX0" fmla="*/ 0 w 3200399"/>
              <a:gd name="connsiteY0" fmla="*/ 533400 h 1219196"/>
              <a:gd name="connsiteX1" fmla="*/ 2541084 w 3200399"/>
              <a:gd name="connsiteY1" fmla="*/ 465695 h 1219196"/>
              <a:gd name="connsiteX2" fmla="*/ 2667000 w 3200399"/>
              <a:gd name="connsiteY2" fmla="*/ 0 h 1219196"/>
              <a:gd name="connsiteX3" fmla="*/ 2792916 w 3200399"/>
              <a:gd name="connsiteY3" fmla="*/ 465695 h 1219196"/>
              <a:gd name="connsiteX4" fmla="*/ 3200399 w 3200399"/>
              <a:gd name="connsiteY4" fmla="*/ 465692 h 1219196"/>
              <a:gd name="connsiteX5" fmla="*/ 2870737 w 3200399"/>
              <a:gd name="connsiteY5" fmla="*/ 753503 h 1219196"/>
              <a:gd name="connsiteX6" fmla="*/ 2996660 w 3200399"/>
              <a:gd name="connsiteY6" fmla="*/ 1219196 h 1219196"/>
              <a:gd name="connsiteX7" fmla="*/ 2667000 w 3200399"/>
              <a:gd name="connsiteY7" fmla="*/ 931380 h 1219196"/>
              <a:gd name="connsiteX8" fmla="*/ 2337340 w 3200399"/>
              <a:gd name="connsiteY8" fmla="*/ 1219196 h 1219196"/>
              <a:gd name="connsiteX9" fmla="*/ 2463263 w 3200399"/>
              <a:gd name="connsiteY9" fmla="*/ 753503 h 1219196"/>
              <a:gd name="connsiteX10" fmla="*/ 0 w 3200399"/>
              <a:gd name="connsiteY10" fmla="*/ 533400 h 1219196"/>
              <a:gd name="connsiteX0" fmla="*/ 0 w 3200399"/>
              <a:gd name="connsiteY0" fmla="*/ 533400 h 2133600"/>
              <a:gd name="connsiteX1" fmla="*/ 2541084 w 3200399"/>
              <a:gd name="connsiteY1" fmla="*/ 465695 h 2133600"/>
              <a:gd name="connsiteX2" fmla="*/ 2667000 w 3200399"/>
              <a:gd name="connsiteY2" fmla="*/ 0 h 2133600"/>
              <a:gd name="connsiteX3" fmla="*/ 2792916 w 3200399"/>
              <a:gd name="connsiteY3" fmla="*/ 465695 h 2133600"/>
              <a:gd name="connsiteX4" fmla="*/ 3200399 w 3200399"/>
              <a:gd name="connsiteY4" fmla="*/ 465692 h 2133600"/>
              <a:gd name="connsiteX5" fmla="*/ 2870737 w 3200399"/>
              <a:gd name="connsiteY5" fmla="*/ 753503 h 2133600"/>
              <a:gd name="connsiteX6" fmla="*/ 2996660 w 3200399"/>
              <a:gd name="connsiteY6" fmla="*/ 1219196 h 2133600"/>
              <a:gd name="connsiteX7" fmla="*/ 2667000 w 3200399"/>
              <a:gd name="connsiteY7" fmla="*/ 931380 h 2133600"/>
              <a:gd name="connsiteX8" fmla="*/ 2057401 w 3200399"/>
              <a:gd name="connsiteY8" fmla="*/ 2133600 h 2133600"/>
              <a:gd name="connsiteX9" fmla="*/ 2463263 w 3200399"/>
              <a:gd name="connsiteY9" fmla="*/ 753503 h 2133600"/>
              <a:gd name="connsiteX10" fmla="*/ 0 w 3200399"/>
              <a:gd name="connsiteY10" fmla="*/ 533400 h 2133600"/>
              <a:gd name="connsiteX0" fmla="*/ 0 w 4419601"/>
              <a:gd name="connsiteY0" fmla="*/ 533400 h 2133600"/>
              <a:gd name="connsiteX1" fmla="*/ 2541084 w 4419601"/>
              <a:gd name="connsiteY1" fmla="*/ 465695 h 2133600"/>
              <a:gd name="connsiteX2" fmla="*/ 2667000 w 4419601"/>
              <a:gd name="connsiteY2" fmla="*/ 0 h 2133600"/>
              <a:gd name="connsiteX3" fmla="*/ 2792916 w 4419601"/>
              <a:gd name="connsiteY3" fmla="*/ 465695 h 2133600"/>
              <a:gd name="connsiteX4" fmla="*/ 3200399 w 4419601"/>
              <a:gd name="connsiteY4" fmla="*/ 465692 h 2133600"/>
              <a:gd name="connsiteX5" fmla="*/ 2870737 w 4419601"/>
              <a:gd name="connsiteY5" fmla="*/ 753503 h 2133600"/>
              <a:gd name="connsiteX6" fmla="*/ 4419601 w 4419601"/>
              <a:gd name="connsiteY6" fmla="*/ 1066800 h 2133600"/>
              <a:gd name="connsiteX7" fmla="*/ 2667000 w 4419601"/>
              <a:gd name="connsiteY7" fmla="*/ 931380 h 2133600"/>
              <a:gd name="connsiteX8" fmla="*/ 2057401 w 4419601"/>
              <a:gd name="connsiteY8" fmla="*/ 2133600 h 2133600"/>
              <a:gd name="connsiteX9" fmla="*/ 2463263 w 4419601"/>
              <a:gd name="connsiteY9" fmla="*/ 753503 h 2133600"/>
              <a:gd name="connsiteX10" fmla="*/ 0 w 4419601"/>
              <a:gd name="connsiteY10" fmla="*/ 533400 h 2133600"/>
              <a:gd name="connsiteX0" fmla="*/ 0 w 4419601"/>
              <a:gd name="connsiteY0" fmla="*/ 1295400 h 2895600"/>
              <a:gd name="connsiteX1" fmla="*/ 2541084 w 4419601"/>
              <a:gd name="connsiteY1" fmla="*/ 1227695 h 2895600"/>
              <a:gd name="connsiteX2" fmla="*/ 2667000 w 4419601"/>
              <a:gd name="connsiteY2" fmla="*/ 762000 h 2895600"/>
              <a:gd name="connsiteX3" fmla="*/ 2792916 w 4419601"/>
              <a:gd name="connsiteY3" fmla="*/ 1227695 h 2895600"/>
              <a:gd name="connsiteX4" fmla="*/ 3886201 w 4419601"/>
              <a:gd name="connsiteY4" fmla="*/ 0 h 2895600"/>
              <a:gd name="connsiteX5" fmla="*/ 2870737 w 4419601"/>
              <a:gd name="connsiteY5" fmla="*/ 1515503 h 2895600"/>
              <a:gd name="connsiteX6" fmla="*/ 4419601 w 4419601"/>
              <a:gd name="connsiteY6" fmla="*/ 1828800 h 2895600"/>
              <a:gd name="connsiteX7" fmla="*/ 2667000 w 4419601"/>
              <a:gd name="connsiteY7" fmla="*/ 1693380 h 2895600"/>
              <a:gd name="connsiteX8" fmla="*/ 2057401 w 4419601"/>
              <a:gd name="connsiteY8" fmla="*/ 2895600 h 2895600"/>
              <a:gd name="connsiteX9" fmla="*/ 2463263 w 4419601"/>
              <a:gd name="connsiteY9" fmla="*/ 1515503 h 2895600"/>
              <a:gd name="connsiteX10" fmla="*/ 0 w 4419601"/>
              <a:gd name="connsiteY10" fmla="*/ 1295400 h 2895600"/>
              <a:gd name="connsiteX0" fmla="*/ 0 w 4419601"/>
              <a:gd name="connsiteY0" fmla="*/ 1295400 h 2895600"/>
              <a:gd name="connsiteX1" fmla="*/ 2541084 w 4419601"/>
              <a:gd name="connsiteY1" fmla="*/ 1227695 h 2895600"/>
              <a:gd name="connsiteX2" fmla="*/ 1447801 w 4419601"/>
              <a:gd name="connsiteY2" fmla="*/ 76200 h 2895600"/>
              <a:gd name="connsiteX3" fmla="*/ 2792916 w 4419601"/>
              <a:gd name="connsiteY3" fmla="*/ 1227695 h 2895600"/>
              <a:gd name="connsiteX4" fmla="*/ 3886201 w 4419601"/>
              <a:gd name="connsiteY4" fmla="*/ 0 h 2895600"/>
              <a:gd name="connsiteX5" fmla="*/ 2870737 w 4419601"/>
              <a:gd name="connsiteY5" fmla="*/ 1515503 h 2895600"/>
              <a:gd name="connsiteX6" fmla="*/ 4419601 w 4419601"/>
              <a:gd name="connsiteY6" fmla="*/ 1828800 h 2895600"/>
              <a:gd name="connsiteX7" fmla="*/ 2667000 w 4419601"/>
              <a:gd name="connsiteY7" fmla="*/ 1693380 h 2895600"/>
              <a:gd name="connsiteX8" fmla="*/ 2057401 w 4419601"/>
              <a:gd name="connsiteY8" fmla="*/ 2895600 h 2895600"/>
              <a:gd name="connsiteX9" fmla="*/ 2463263 w 4419601"/>
              <a:gd name="connsiteY9" fmla="*/ 1515503 h 2895600"/>
              <a:gd name="connsiteX10" fmla="*/ 0 w 4419601"/>
              <a:gd name="connsiteY10" fmla="*/ 1295400 h 2895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4419601" h="2895600">
                <a:moveTo>
                  <a:pt x="0" y="1295400"/>
                </a:moveTo>
                <a:lnTo>
                  <a:pt x="2541084" y="1227695"/>
                </a:lnTo>
                <a:lnTo>
                  <a:pt x="1447801" y="76200"/>
                </a:lnTo>
                <a:lnTo>
                  <a:pt x="2792916" y="1227695"/>
                </a:lnTo>
                <a:lnTo>
                  <a:pt x="3886201" y="0"/>
                </a:lnTo>
                <a:lnTo>
                  <a:pt x="2870737" y="1515503"/>
                </a:lnTo>
                <a:lnTo>
                  <a:pt x="4419601" y="1828800"/>
                </a:lnTo>
                <a:lnTo>
                  <a:pt x="2667000" y="1693380"/>
                </a:lnTo>
                <a:lnTo>
                  <a:pt x="2057401" y="2895600"/>
                </a:lnTo>
                <a:lnTo>
                  <a:pt x="2463263" y="1515503"/>
                </a:lnTo>
                <a:lnTo>
                  <a:pt x="0" y="1295400"/>
                </a:lnTo>
                <a:close/>
              </a:path>
            </a:pathLst>
          </a:cu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5791200" y="5410200"/>
            <a:ext cx="2895600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36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00668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7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8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7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8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2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37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38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9" dur="2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6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47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8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2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50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1295400"/>
            <a:ext cx="8001000" cy="501675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১।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ভাইরাস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সম্পর্কে ব্যাখ্যা করতে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bn-IN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২।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কিভাবে ভাইরাস দ্বারা আক্রান্ত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হওয়ার কারণ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ব্যাখ্যা করতে পারবে</a:t>
            </a:r>
            <a:r>
              <a:rPr lang="bn-IN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;</a:t>
            </a:r>
            <a:endParaRPr lang="bn-BD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  <a:sym typeface="Webdings"/>
              </a:rPr>
              <a:t>৩।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কম্পিউটার ভাইরাস থেকে কম্পিউটারকে রক্ষা </a:t>
            </a:r>
            <a:endParaRPr lang="en-US" sz="4000" dirty="0" smtClean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BD" sz="4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করার উপায় ব্যাখ্যা করতে পারবে।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2743199" y="228600"/>
            <a:ext cx="2819401" cy="92333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BD" sz="5400" b="1" dirty="0">
                <a:solidFill>
                  <a:srgbClr val="7030A0"/>
                </a:solidFill>
                <a:latin typeface="MoolBoran" pitchFamily="34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rgbClr val="002060"/>
                </a:solidFill>
                <a:latin typeface="MoolBoran" pitchFamily="34" charset="0"/>
                <a:cs typeface="NikoshBAN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3847490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3505200" y="609600"/>
            <a:ext cx="1524000" cy="990600"/>
            <a:chOff x="3505200" y="228600"/>
            <a:chExt cx="1524000" cy="990600"/>
          </a:xfrm>
        </p:grpSpPr>
        <p:pic>
          <p:nvPicPr>
            <p:cNvPr id="4" name="Picture 3" descr="computer.jpg"/>
            <p:cNvPicPr>
              <a:picLocks noChangeAspect="1"/>
            </p:cNvPicPr>
            <p:nvPr/>
          </p:nvPicPr>
          <p:blipFill>
            <a:blip r:embed="rId3" cstate="print"/>
            <a:srcRect l="9375" t="11636" r="31250" b="37943"/>
            <a:stretch>
              <a:fillRect/>
            </a:stretch>
          </p:blipFill>
          <p:spPr>
            <a:xfrm>
              <a:off x="3581400" y="228600"/>
              <a:ext cx="1447800" cy="990600"/>
            </a:xfrm>
            <a:prstGeom prst="rect">
              <a:avLst/>
            </a:prstGeom>
          </p:spPr>
        </p:pic>
        <p:sp>
          <p:nvSpPr>
            <p:cNvPr id="2" name="Rectangle 1"/>
            <p:cNvSpPr/>
            <p:nvPr/>
          </p:nvSpPr>
          <p:spPr>
            <a:xfrm>
              <a:off x="3505200" y="380999"/>
              <a:ext cx="1524000" cy="762000"/>
            </a:xfrm>
            <a:prstGeom prst="rect">
              <a:avLst/>
            </a:prstGeom>
            <a:noFill/>
            <a:ln>
              <a:noFill/>
            </a:ln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bn-BD" sz="2800" b="1" dirty="0" smtClean="0">
                  <a:solidFill>
                    <a:schemeClr val="bg1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কম্পিউটার</a:t>
              </a:r>
              <a:endParaRPr lang="en-US" sz="2800" b="1" dirty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28600" y="3200400"/>
            <a:ext cx="30480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হার্ডওয়্যার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334000" y="3200400"/>
            <a:ext cx="2362200" cy="7620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সফটওয়্যার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computer.jpg"/>
          <p:cNvPicPr>
            <a:picLocks noChangeAspect="1"/>
          </p:cNvPicPr>
          <p:nvPr/>
        </p:nvPicPr>
        <p:blipFill>
          <a:blip r:embed="rId3" cstate="print"/>
          <a:srcRect l="1804" t="12500" b="9375"/>
          <a:stretch>
            <a:fillRect/>
          </a:stretch>
        </p:blipFill>
        <p:spPr>
          <a:xfrm>
            <a:off x="457200" y="3886200"/>
            <a:ext cx="2971800" cy="2209800"/>
          </a:xfrm>
          <a:prstGeom prst="rect">
            <a:avLst/>
          </a:prstGeom>
        </p:spPr>
      </p:pic>
      <p:pic>
        <p:nvPicPr>
          <p:cNvPr id="8" name="Picture 7" descr="aplication soft war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flipH="1">
            <a:off x="6458276" y="3962399"/>
            <a:ext cx="2204559" cy="22045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724399" y="3962400"/>
            <a:ext cx="2188081" cy="2209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2" name="Bent Arrow 11"/>
          <p:cNvSpPr/>
          <p:nvPr/>
        </p:nvSpPr>
        <p:spPr>
          <a:xfrm rot="5400000" flipV="1">
            <a:off x="1333359" y="1109518"/>
            <a:ext cx="2433923" cy="2052641"/>
          </a:xfrm>
          <a:prstGeom prst="bentArrow">
            <a:avLst>
              <a:gd name="adj1" fmla="val 13963"/>
              <a:gd name="adj2" fmla="val 18871"/>
              <a:gd name="adj3" fmla="val 25000"/>
              <a:gd name="adj4" fmla="val 43750"/>
            </a:avLst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Bent Arrow 12"/>
          <p:cNvSpPr/>
          <p:nvPr/>
        </p:nvSpPr>
        <p:spPr>
          <a:xfrm rot="5400000">
            <a:off x="4686299" y="1181103"/>
            <a:ext cx="2514602" cy="1981200"/>
          </a:xfrm>
          <a:prstGeom prst="bentArrow">
            <a:avLst>
              <a:gd name="adj1" fmla="val 13963"/>
              <a:gd name="adj2" fmla="val 18871"/>
              <a:gd name="adj3" fmla="val 25000"/>
              <a:gd name="adj4" fmla="val 43750"/>
            </a:avLst>
          </a:prstGeom>
          <a:solidFill>
            <a:srgbClr val="C00000"/>
          </a:solidFill>
          <a:ln w="762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07634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12" grpId="0" animBg="1"/>
      <p:bldP spid="1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286000" y="457201"/>
            <a:ext cx="4935557" cy="7620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52400" y="1752599"/>
            <a:ext cx="4272815" cy="347156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76400" y="2328952"/>
            <a:ext cx="10668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11500" b="1" dirty="0" smtClean="0">
                <a:ln w="38100">
                  <a:solidFill>
                    <a:srgbClr val="C00000"/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2000" b="1" dirty="0">
              <a:ln w="38100">
                <a:solidFill>
                  <a:srgbClr val="C00000"/>
                </a:solidFill>
              </a:ln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08857" y="5556149"/>
            <a:ext cx="9144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কম্পিউটার ভাইরাস হচ্ছে মানুষের তৈ</a:t>
            </a:r>
            <a:r>
              <a:rPr lang="bn-IN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রি </a:t>
            </a:r>
            <a:r>
              <a:rPr lang="bn-BD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ধরনের  ক্ষতিকারক ছোট প্রোগ্রাম।</a:t>
            </a:r>
            <a:endParaRPr lang="en-US" sz="2800" dirty="0"/>
          </a:p>
        </p:txBody>
      </p:sp>
      <p:pic>
        <p:nvPicPr>
          <p:cNvPr id="14" name="Picture 13" descr="virus-scanning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5215" y="1763486"/>
            <a:ext cx="4220938" cy="3471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4010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2" presetClass="emph" presetSubtype="0" repeatCount="4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Rot by="120000">
                                      <p:cBhvr>
                                        <p:cTn id="17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7" grpId="1"/>
      <p:bldP spid="1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8600" y="5105400"/>
            <a:ext cx="8686800" cy="914400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2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3399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একজন ভালো মানুষের দেহে যেভাবে ভাইরাস যায় এক কম্পিউটার থেকে অন্য কম্পিউটারে ও সেভাবে ভাইরাস প্রবেশ করে।</a:t>
            </a:r>
            <a:endParaRPr lang="en-US" sz="32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3399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 descr="antra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10200" y="990600"/>
            <a:ext cx="3200399" cy="3300413"/>
          </a:xfrm>
          <a:prstGeom prst="rect">
            <a:avLst/>
          </a:prstGeom>
        </p:spPr>
      </p:pic>
      <p:pic>
        <p:nvPicPr>
          <p:cNvPr id="15" name="Picture 14" descr="hand_leg.jpg"/>
          <p:cNvPicPr>
            <a:picLocks noChangeAspect="1"/>
          </p:cNvPicPr>
          <p:nvPr/>
        </p:nvPicPr>
        <p:blipFill>
          <a:blip r:embed="rId4"/>
          <a:srcRect l="9856"/>
          <a:stretch>
            <a:fillRect/>
          </a:stretch>
        </p:blipFill>
        <p:spPr>
          <a:xfrm>
            <a:off x="228600" y="1257300"/>
            <a:ext cx="3343275" cy="3238500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3462997" y="1905000"/>
            <a:ext cx="2420425" cy="383052"/>
            <a:chOff x="3462997" y="2146788"/>
            <a:chExt cx="2420425" cy="383052"/>
          </a:xfrm>
        </p:grpSpPr>
        <p:sp>
          <p:nvSpPr>
            <p:cNvPr id="18" name="Freeform 17"/>
            <p:cNvSpPr/>
            <p:nvPr/>
          </p:nvSpPr>
          <p:spPr>
            <a:xfrm>
              <a:off x="3462997" y="2146788"/>
              <a:ext cx="2420425" cy="383052"/>
            </a:xfrm>
            <a:custGeom>
              <a:avLst/>
              <a:gdLst>
                <a:gd name="connsiteX0" fmla="*/ 0 w 1981200"/>
                <a:gd name="connsiteY0" fmla="*/ 38100 h 304800"/>
                <a:gd name="connsiteX1" fmla="*/ 1981200 w 1981200"/>
                <a:gd name="connsiteY1" fmla="*/ 38100 h 304800"/>
                <a:gd name="connsiteX2" fmla="*/ 1981200 w 1981200"/>
                <a:gd name="connsiteY2" fmla="*/ 266700 h 304800"/>
                <a:gd name="connsiteX3" fmla="*/ 0 w 1981200"/>
                <a:gd name="connsiteY3" fmla="*/ 266700 h 304800"/>
                <a:gd name="connsiteX4" fmla="*/ 0 w 1981200"/>
                <a:gd name="connsiteY4" fmla="*/ 38100 h 304800"/>
                <a:gd name="connsiteX0" fmla="*/ 0 w 2291471"/>
                <a:gd name="connsiteY0" fmla="*/ 127000 h 392235"/>
                <a:gd name="connsiteX1" fmla="*/ 1981200 w 2291471"/>
                <a:gd name="connsiteY1" fmla="*/ 127000 h 392235"/>
                <a:gd name="connsiteX2" fmla="*/ 1981200 w 2291471"/>
                <a:gd name="connsiteY2" fmla="*/ 355600 h 392235"/>
                <a:gd name="connsiteX3" fmla="*/ 1961271 w 2291471"/>
                <a:gd name="connsiteY3" fmla="*/ 346808 h 392235"/>
                <a:gd name="connsiteX4" fmla="*/ 0 w 2291471"/>
                <a:gd name="connsiteY4" fmla="*/ 355600 h 392235"/>
                <a:gd name="connsiteX5" fmla="*/ 0 w 2291471"/>
                <a:gd name="connsiteY5" fmla="*/ 127000 h 392235"/>
                <a:gd name="connsiteX0" fmla="*/ 0 w 2291471"/>
                <a:gd name="connsiteY0" fmla="*/ 127000 h 392235"/>
                <a:gd name="connsiteX1" fmla="*/ 1981200 w 2291471"/>
                <a:gd name="connsiteY1" fmla="*/ 127000 h 392235"/>
                <a:gd name="connsiteX2" fmla="*/ 1981200 w 2291471"/>
                <a:gd name="connsiteY2" fmla="*/ 355600 h 392235"/>
                <a:gd name="connsiteX3" fmla="*/ 1961271 w 2291471"/>
                <a:gd name="connsiteY3" fmla="*/ 346808 h 392235"/>
                <a:gd name="connsiteX4" fmla="*/ 0 w 2291471"/>
                <a:gd name="connsiteY4" fmla="*/ 355600 h 392235"/>
                <a:gd name="connsiteX5" fmla="*/ 0 w 2291471"/>
                <a:gd name="connsiteY5" fmla="*/ 127000 h 392235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0 w 2291471"/>
                <a:gd name="connsiteY5" fmla="*/ 355600 h 394579"/>
                <a:gd name="connsiteX6" fmla="*/ 0 w 2291471"/>
                <a:gd name="connsiteY6" fmla="*/ 127000 h 394579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441960 w 2291471"/>
                <a:gd name="connsiteY5" fmla="*/ 360876 h 394579"/>
                <a:gd name="connsiteX6" fmla="*/ 0 w 2291471"/>
                <a:gd name="connsiteY6" fmla="*/ 355600 h 394579"/>
                <a:gd name="connsiteX7" fmla="*/ 0 w 2291471"/>
                <a:gd name="connsiteY7" fmla="*/ 127000 h 394579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441960 w 2291471"/>
                <a:gd name="connsiteY5" fmla="*/ 360876 h 394579"/>
                <a:gd name="connsiteX6" fmla="*/ 0 w 2291471"/>
                <a:gd name="connsiteY6" fmla="*/ 355600 h 394579"/>
                <a:gd name="connsiteX7" fmla="*/ 0 w 2291471"/>
                <a:gd name="connsiteY7" fmla="*/ 127000 h 394579"/>
                <a:gd name="connsiteX0" fmla="*/ 0 w 2291471"/>
                <a:gd name="connsiteY0" fmla="*/ 127000 h 394579"/>
                <a:gd name="connsiteX1" fmla="*/ 1981200 w 2291471"/>
                <a:gd name="connsiteY1" fmla="*/ 127000 h 394579"/>
                <a:gd name="connsiteX2" fmla="*/ 1981200 w 2291471"/>
                <a:gd name="connsiteY2" fmla="*/ 355600 h 394579"/>
                <a:gd name="connsiteX3" fmla="*/ 1961271 w 2291471"/>
                <a:gd name="connsiteY3" fmla="*/ 346808 h 394579"/>
                <a:gd name="connsiteX4" fmla="*/ 470095 w 2291471"/>
                <a:gd name="connsiteY4" fmla="*/ 360876 h 394579"/>
                <a:gd name="connsiteX5" fmla="*/ 441960 w 2291471"/>
                <a:gd name="connsiteY5" fmla="*/ 360876 h 394579"/>
                <a:gd name="connsiteX6" fmla="*/ 0 w 2291471"/>
                <a:gd name="connsiteY6" fmla="*/ 355600 h 394579"/>
                <a:gd name="connsiteX7" fmla="*/ 0 w 2291471"/>
                <a:gd name="connsiteY7" fmla="*/ 127000 h 394579"/>
                <a:gd name="connsiteX0" fmla="*/ 782 w 2292253"/>
                <a:gd name="connsiteY0" fmla="*/ 46013 h 313592"/>
                <a:gd name="connsiteX1" fmla="*/ 330200 w 2292253"/>
                <a:gd name="connsiteY1" fmla="*/ 150936 h 313592"/>
                <a:gd name="connsiteX2" fmla="*/ 1981982 w 2292253"/>
                <a:gd name="connsiteY2" fmla="*/ 46013 h 313592"/>
                <a:gd name="connsiteX3" fmla="*/ 1981982 w 2292253"/>
                <a:gd name="connsiteY3" fmla="*/ 274613 h 313592"/>
                <a:gd name="connsiteX4" fmla="*/ 1962053 w 2292253"/>
                <a:gd name="connsiteY4" fmla="*/ 265821 h 313592"/>
                <a:gd name="connsiteX5" fmla="*/ 470877 w 2292253"/>
                <a:gd name="connsiteY5" fmla="*/ 279889 h 313592"/>
                <a:gd name="connsiteX6" fmla="*/ 442742 w 2292253"/>
                <a:gd name="connsiteY6" fmla="*/ 279889 h 313592"/>
                <a:gd name="connsiteX7" fmla="*/ 782 w 2292253"/>
                <a:gd name="connsiteY7" fmla="*/ 274613 h 313592"/>
                <a:gd name="connsiteX8" fmla="*/ 782 w 2292253"/>
                <a:gd name="connsiteY8" fmla="*/ 46013 h 313592"/>
                <a:gd name="connsiteX0" fmla="*/ 782 w 2292253"/>
                <a:gd name="connsiteY0" fmla="*/ 46013 h 313592"/>
                <a:gd name="connsiteX1" fmla="*/ 330200 w 2292253"/>
                <a:gd name="connsiteY1" fmla="*/ 150936 h 313592"/>
                <a:gd name="connsiteX2" fmla="*/ 1981982 w 2292253"/>
                <a:gd name="connsiteY2" fmla="*/ 46013 h 313592"/>
                <a:gd name="connsiteX3" fmla="*/ 1981982 w 2292253"/>
                <a:gd name="connsiteY3" fmla="*/ 274613 h 313592"/>
                <a:gd name="connsiteX4" fmla="*/ 1962053 w 2292253"/>
                <a:gd name="connsiteY4" fmla="*/ 265821 h 313592"/>
                <a:gd name="connsiteX5" fmla="*/ 470877 w 2292253"/>
                <a:gd name="connsiteY5" fmla="*/ 279889 h 313592"/>
                <a:gd name="connsiteX6" fmla="*/ 442742 w 2292253"/>
                <a:gd name="connsiteY6" fmla="*/ 279889 h 313592"/>
                <a:gd name="connsiteX7" fmla="*/ 782 w 2292253"/>
                <a:gd name="connsiteY7" fmla="*/ 274613 h 313592"/>
                <a:gd name="connsiteX8" fmla="*/ 782 w 2292253"/>
                <a:gd name="connsiteY8" fmla="*/ 46013 h 313592"/>
                <a:gd name="connsiteX0" fmla="*/ 162951 w 2454422"/>
                <a:gd name="connsiteY0" fmla="*/ 46013 h 313592"/>
                <a:gd name="connsiteX1" fmla="*/ 492369 w 2454422"/>
                <a:gd name="connsiteY1" fmla="*/ 150936 h 313592"/>
                <a:gd name="connsiteX2" fmla="*/ 2144151 w 2454422"/>
                <a:gd name="connsiteY2" fmla="*/ 46013 h 313592"/>
                <a:gd name="connsiteX3" fmla="*/ 2144151 w 2454422"/>
                <a:gd name="connsiteY3" fmla="*/ 274613 h 313592"/>
                <a:gd name="connsiteX4" fmla="*/ 2124222 w 2454422"/>
                <a:gd name="connsiteY4" fmla="*/ 265821 h 313592"/>
                <a:gd name="connsiteX5" fmla="*/ 633046 w 2454422"/>
                <a:gd name="connsiteY5" fmla="*/ 279889 h 313592"/>
                <a:gd name="connsiteX6" fmla="*/ 604911 w 2454422"/>
                <a:gd name="connsiteY6" fmla="*/ 279889 h 313592"/>
                <a:gd name="connsiteX7" fmla="*/ 162951 w 2454422"/>
                <a:gd name="connsiteY7" fmla="*/ 274613 h 313592"/>
                <a:gd name="connsiteX8" fmla="*/ 162951 w 2454422"/>
                <a:gd name="connsiteY8" fmla="*/ 46013 h 313592"/>
                <a:gd name="connsiteX0" fmla="*/ 162951 w 2454422"/>
                <a:gd name="connsiteY0" fmla="*/ 46013 h 313592"/>
                <a:gd name="connsiteX1" fmla="*/ 492369 w 2454422"/>
                <a:gd name="connsiteY1" fmla="*/ 150936 h 313592"/>
                <a:gd name="connsiteX2" fmla="*/ 2144151 w 2454422"/>
                <a:gd name="connsiteY2" fmla="*/ 46013 h 313592"/>
                <a:gd name="connsiteX3" fmla="*/ 2144151 w 2454422"/>
                <a:gd name="connsiteY3" fmla="*/ 274613 h 313592"/>
                <a:gd name="connsiteX4" fmla="*/ 2124222 w 2454422"/>
                <a:gd name="connsiteY4" fmla="*/ 265821 h 313592"/>
                <a:gd name="connsiteX5" fmla="*/ 633046 w 2454422"/>
                <a:gd name="connsiteY5" fmla="*/ 279889 h 313592"/>
                <a:gd name="connsiteX6" fmla="*/ 604911 w 2454422"/>
                <a:gd name="connsiteY6" fmla="*/ 279889 h 313592"/>
                <a:gd name="connsiteX7" fmla="*/ 162951 w 2454422"/>
                <a:gd name="connsiteY7" fmla="*/ 274613 h 313592"/>
                <a:gd name="connsiteX8" fmla="*/ 162951 w 2454422"/>
                <a:gd name="connsiteY8" fmla="*/ 46013 h 313592"/>
                <a:gd name="connsiteX0" fmla="*/ 162951 w 2454422"/>
                <a:gd name="connsiteY0" fmla="*/ 46013 h 313592"/>
                <a:gd name="connsiteX1" fmla="*/ 492369 w 2454422"/>
                <a:gd name="connsiteY1" fmla="*/ 150936 h 313592"/>
                <a:gd name="connsiteX2" fmla="*/ 2144151 w 2454422"/>
                <a:gd name="connsiteY2" fmla="*/ 46013 h 313592"/>
                <a:gd name="connsiteX3" fmla="*/ 2144151 w 2454422"/>
                <a:gd name="connsiteY3" fmla="*/ 274613 h 313592"/>
                <a:gd name="connsiteX4" fmla="*/ 2124222 w 2454422"/>
                <a:gd name="connsiteY4" fmla="*/ 265821 h 313592"/>
                <a:gd name="connsiteX5" fmla="*/ 633046 w 2454422"/>
                <a:gd name="connsiteY5" fmla="*/ 279889 h 313592"/>
                <a:gd name="connsiteX6" fmla="*/ 604911 w 2454422"/>
                <a:gd name="connsiteY6" fmla="*/ 279889 h 313592"/>
                <a:gd name="connsiteX7" fmla="*/ 162951 w 2454422"/>
                <a:gd name="connsiteY7" fmla="*/ 274613 h 313592"/>
                <a:gd name="connsiteX8" fmla="*/ 162951 w 2454422"/>
                <a:gd name="connsiteY8" fmla="*/ 46013 h 313592"/>
                <a:gd name="connsiteX0" fmla="*/ 162951 w 2470053"/>
                <a:gd name="connsiteY0" fmla="*/ 46013 h 313592"/>
                <a:gd name="connsiteX1" fmla="*/ 492369 w 2470053"/>
                <a:gd name="connsiteY1" fmla="*/ 150936 h 313592"/>
                <a:gd name="connsiteX2" fmla="*/ 2144151 w 2470053"/>
                <a:gd name="connsiteY2" fmla="*/ 46013 h 313592"/>
                <a:gd name="connsiteX3" fmla="*/ 2144151 w 2470053"/>
                <a:gd name="connsiteY3" fmla="*/ 274613 h 313592"/>
                <a:gd name="connsiteX4" fmla="*/ 2124222 w 2470053"/>
                <a:gd name="connsiteY4" fmla="*/ 265821 h 313592"/>
                <a:gd name="connsiteX5" fmla="*/ 633046 w 2470053"/>
                <a:gd name="connsiteY5" fmla="*/ 279889 h 313592"/>
                <a:gd name="connsiteX6" fmla="*/ 604911 w 2470053"/>
                <a:gd name="connsiteY6" fmla="*/ 279889 h 313592"/>
                <a:gd name="connsiteX7" fmla="*/ 162951 w 2470053"/>
                <a:gd name="connsiteY7" fmla="*/ 274613 h 313592"/>
                <a:gd name="connsiteX8" fmla="*/ 162951 w 2470053"/>
                <a:gd name="connsiteY8" fmla="*/ 46013 h 313592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2144151 w 2470053"/>
                <a:gd name="connsiteY2" fmla="*/ 46013 h 396240"/>
                <a:gd name="connsiteX3" fmla="*/ 2144151 w 2470053"/>
                <a:gd name="connsiteY3" fmla="*/ 274613 h 396240"/>
                <a:gd name="connsiteX4" fmla="*/ 2124222 w 2470053"/>
                <a:gd name="connsiteY4" fmla="*/ 265821 h 396240"/>
                <a:gd name="connsiteX5" fmla="*/ 1297745 w 2470053"/>
                <a:gd name="connsiteY5" fmla="*/ 396240 h 396240"/>
                <a:gd name="connsiteX6" fmla="*/ 633046 w 2470053"/>
                <a:gd name="connsiteY6" fmla="*/ 279889 h 396240"/>
                <a:gd name="connsiteX7" fmla="*/ 604911 w 2470053"/>
                <a:gd name="connsiteY7" fmla="*/ 279889 h 396240"/>
                <a:gd name="connsiteX8" fmla="*/ 162951 w 2470053"/>
                <a:gd name="connsiteY8" fmla="*/ 274613 h 396240"/>
                <a:gd name="connsiteX9" fmla="*/ 162951 w 2470053"/>
                <a:gd name="connsiteY9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1283677 w 2470053"/>
                <a:gd name="connsiteY2" fmla="*/ 131298 h 396240"/>
                <a:gd name="connsiteX3" fmla="*/ 2144151 w 2470053"/>
                <a:gd name="connsiteY3" fmla="*/ 46013 h 396240"/>
                <a:gd name="connsiteX4" fmla="*/ 2144151 w 2470053"/>
                <a:gd name="connsiteY4" fmla="*/ 274613 h 396240"/>
                <a:gd name="connsiteX5" fmla="*/ 2124222 w 2470053"/>
                <a:gd name="connsiteY5" fmla="*/ 265821 h 396240"/>
                <a:gd name="connsiteX6" fmla="*/ 1297745 w 2470053"/>
                <a:gd name="connsiteY6" fmla="*/ 396240 h 396240"/>
                <a:gd name="connsiteX7" fmla="*/ 633046 w 2470053"/>
                <a:gd name="connsiteY7" fmla="*/ 279889 h 396240"/>
                <a:gd name="connsiteX8" fmla="*/ 604911 w 2470053"/>
                <a:gd name="connsiteY8" fmla="*/ 279889 h 396240"/>
                <a:gd name="connsiteX9" fmla="*/ 162951 w 2470053"/>
                <a:gd name="connsiteY9" fmla="*/ 274613 h 396240"/>
                <a:gd name="connsiteX10" fmla="*/ 162951 w 2470053"/>
                <a:gd name="connsiteY10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1283677 w 2470053"/>
                <a:gd name="connsiteY2" fmla="*/ 283698 h 396240"/>
                <a:gd name="connsiteX3" fmla="*/ 2144151 w 2470053"/>
                <a:gd name="connsiteY3" fmla="*/ 46013 h 396240"/>
                <a:gd name="connsiteX4" fmla="*/ 2144151 w 2470053"/>
                <a:gd name="connsiteY4" fmla="*/ 274613 h 396240"/>
                <a:gd name="connsiteX5" fmla="*/ 2124222 w 2470053"/>
                <a:gd name="connsiteY5" fmla="*/ 265821 h 396240"/>
                <a:gd name="connsiteX6" fmla="*/ 1297745 w 2470053"/>
                <a:gd name="connsiteY6" fmla="*/ 396240 h 396240"/>
                <a:gd name="connsiteX7" fmla="*/ 633046 w 2470053"/>
                <a:gd name="connsiteY7" fmla="*/ 279889 h 396240"/>
                <a:gd name="connsiteX8" fmla="*/ 604911 w 2470053"/>
                <a:gd name="connsiteY8" fmla="*/ 279889 h 396240"/>
                <a:gd name="connsiteX9" fmla="*/ 162951 w 2470053"/>
                <a:gd name="connsiteY9" fmla="*/ 274613 h 396240"/>
                <a:gd name="connsiteX10" fmla="*/ 162951 w 2470053"/>
                <a:gd name="connsiteY10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1283677 w 2470053"/>
                <a:gd name="connsiteY3" fmla="*/ 283698 h 396240"/>
                <a:gd name="connsiteX4" fmla="*/ 2144151 w 2470053"/>
                <a:gd name="connsiteY4" fmla="*/ 46013 h 396240"/>
                <a:gd name="connsiteX5" fmla="*/ 2144151 w 2470053"/>
                <a:gd name="connsiteY5" fmla="*/ 274613 h 396240"/>
                <a:gd name="connsiteX6" fmla="*/ 2124222 w 2470053"/>
                <a:gd name="connsiteY6" fmla="*/ 265821 h 396240"/>
                <a:gd name="connsiteX7" fmla="*/ 1297745 w 2470053"/>
                <a:gd name="connsiteY7" fmla="*/ 396240 h 396240"/>
                <a:gd name="connsiteX8" fmla="*/ 633046 w 2470053"/>
                <a:gd name="connsiteY8" fmla="*/ 279889 h 396240"/>
                <a:gd name="connsiteX9" fmla="*/ 604911 w 2470053"/>
                <a:gd name="connsiteY9" fmla="*/ 279889 h 396240"/>
                <a:gd name="connsiteX10" fmla="*/ 162951 w 2470053"/>
                <a:gd name="connsiteY10" fmla="*/ 274613 h 396240"/>
                <a:gd name="connsiteX11" fmla="*/ 162951 w 2470053"/>
                <a:gd name="connsiteY11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1283677 w 2470053"/>
                <a:gd name="connsiteY3" fmla="*/ 283698 h 396240"/>
                <a:gd name="connsiteX4" fmla="*/ 2144151 w 2470053"/>
                <a:gd name="connsiteY4" fmla="*/ 46013 h 396240"/>
                <a:gd name="connsiteX5" fmla="*/ 2144151 w 2470053"/>
                <a:gd name="connsiteY5" fmla="*/ 274613 h 396240"/>
                <a:gd name="connsiteX6" fmla="*/ 2124222 w 2470053"/>
                <a:gd name="connsiteY6" fmla="*/ 265821 h 396240"/>
                <a:gd name="connsiteX7" fmla="*/ 1297745 w 2470053"/>
                <a:gd name="connsiteY7" fmla="*/ 396240 h 396240"/>
                <a:gd name="connsiteX8" fmla="*/ 633046 w 2470053"/>
                <a:gd name="connsiteY8" fmla="*/ 279889 h 396240"/>
                <a:gd name="connsiteX9" fmla="*/ 604911 w 2470053"/>
                <a:gd name="connsiteY9" fmla="*/ 279889 h 396240"/>
                <a:gd name="connsiteX10" fmla="*/ 162951 w 2470053"/>
                <a:gd name="connsiteY10" fmla="*/ 274613 h 396240"/>
                <a:gd name="connsiteX11" fmla="*/ 162951 w 2470053"/>
                <a:gd name="connsiteY11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1283677 w 2470053"/>
                <a:gd name="connsiteY3" fmla="*/ 283698 h 396240"/>
                <a:gd name="connsiteX4" fmla="*/ 2144151 w 2470053"/>
                <a:gd name="connsiteY4" fmla="*/ 46013 h 396240"/>
                <a:gd name="connsiteX5" fmla="*/ 2144151 w 2470053"/>
                <a:gd name="connsiteY5" fmla="*/ 274613 h 396240"/>
                <a:gd name="connsiteX6" fmla="*/ 2124222 w 2470053"/>
                <a:gd name="connsiteY6" fmla="*/ 265821 h 396240"/>
                <a:gd name="connsiteX7" fmla="*/ 1297745 w 2470053"/>
                <a:gd name="connsiteY7" fmla="*/ 396240 h 396240"/>
                <a:gd name="connsiteX8" fmla="*/ 633046 w 2470053"/>
                <a:gd name="connsiteY8" fmla="*/ 279889 h 396240"/>
                <a:gd name="connsiteX9" fmla="*/ 604911 w 2470053"/>
                <a:gd name="connsiteY9" fmla="*/ 279889 h 396240"/>
                <a:gd name="connsiteX10" fmla="*/ 162951 w 2470053"/>
                <a:gd name="connsiteY10" fmla="*/ 274613 h 396240"/>
                <a:gd name="connsiteX11" fmla="*/ 162951 w 2470053"/>
                <a:gd name="connsiteY11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1283677 w 2470053"/>
                <a:gd name="connsiteY4" fmla="*/ 283698 h 396240"/>
                <a:gd name="connsiteX5" fmla="*/ 2144151 w 2470053"/>
                <a:gd name="connsiteY5" fmla="*/ 46013 h 396240"/>
                <a:gd name="connsiteX6" fmla="*/ 2144151 w 2470053"/>
                <a:gd name="connsiteY6" fmla="*/ 274613 h 396240"/>
                <a:gd name="connsiteX7" fmla="*/ 2124222 w 2470053"/>
                <a:gd name="connsiteY7" fmla="*/ 265821 h 396240"/>
                <a:gd name="connsiteX8" fmla="*/ 1297745 w 2470053"/>
                <a:gd name="connsiteY8" fmla="*/ 396240 h 396240"/>
                <a:gd name="connsiteX9" fmla="*/ 633046 w 2470053"/>
                <a:gd name="connsiteY9" fmla="*/ 279889 h 396240"/>
                <a:gd name="connsiteX10" fmla="*/ 604911 w 2470053"/>
                <a:gd name="connsiteY10" fmla="*/ 279889 h 396240"/>
                <a:gd name="connsiteX11" fmla="*/ 162951 w 2470053"/>
                <a:gd name="connsiteY11" fmla="*/ 274613 h 396240"/>
                <a:gd name="connsiteX12" fmla="*/ 162951 w 2470053"/>
                <a:gd name="connsiteY12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1283677 w 2470053"/>
                <a:gd name="connsiteY4" fmla="*/ 283698 h 396240"/>
                <a:gd name="connsiteX5" fmla="*/ 2144151 w 2470053"/>
                <a:gd name="connsiteY5" fmla="*/ 46013 h 396240"/>
                <a:gd name="connsiteX6" fmla="*/ 2144151 w 2470053"/>
                <a:gd name="connsiteY6" fmla="*/ 274613 h 396240"/>
                <a:gd name="connsiteX7" fmla="*/ 2124222 w 2470053"/>
                <a:gd name="connsiteY7" fmla="*/ 265821 h 396240"/>
                <a:gd name="connsiteX8" fmla="*/ 1297745 w 2470053"/>
                <a:gd name="connsiteY8" fmla="*/ 396240 h 396240"/>
                <a:gd name="connsiteX9" fmla="*/ 633046 w 2470053"/>
                <a:gd name="connsiteY9" fmla="*/ 279889 h 396240"/>
                <a:gd name="connsiteX10" fmla="*/ 604911 w 2470053"/>
                <a:gd name="connsiteY10" fmla="*/ 279889 h 396240"/>
                <a:gd name="connsiteX11" fmla="*/ 162951 w 2470053"/>
                <a:gd name="connsiteY11" fmla="*/ 274613 h 396240"/>
                <a:gd name="connsiteX12" fmla="*/ 162951 w 2470053"/>
                <a:gd name="connsiteY12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1283677 w 2470053"/>
                <a:gd name="connsiteY4" fmla="*/ 283698 h 396240"/>
                <a:gd name="connsiteX5" fmla="*/ 2144151 w 2470053"/>
                <a:gd name="connsiteY5" fmla="*/ 46013 h 396240"/>
                <a:gd name="connsiteX6" fmla="*/ 2144151 w 2470053"/>
                <a:gd name="connsiteY6" fmla="*/ 274613 h 396240"/>
                <a:gd name="connsiteX7" fmla="*/ 2124222 w 2470053"/>
                <a:gd name="connsiteY7" fmla="*/ 265821 h 396240"/>
                <a:gd name="connsiteX8" fmla="*/ 1297745 w 2470053"/>
                <a:gd name="connsiteY8" fmla="*/ 396240 h 396240"/>
                <a:gd name="connsiteX9" fmla="*/ 633046 w 2470053"/>
                <a:gd name="connsiteY9" fmla="*/ 279889 h 396240"/>
                <a:gd name="connsiteX10" fmla="*/ 604911 w 2470053"/>
                <a:gd name="connsiteY10" fmla="*/ 279889 h 396240"/>
                <a:gd name="connsiteX11" fmla="*/ 162951 w 2470053"/>
                <a:gd name="connsiteY11" fmla="*/ 274613 h 396240"/>
                <a:gd name="connsiteX12" fmla="*/ 162951 w 2470053"/>
                <a:gd name="connsiteY12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1283677 w 2470053"/>
                <a:gd name="connsiteY5" fmla="*/ 283698 h 396240"/>
                <a:gd name="connsiteX6" fmla="*/ 2144151 w 2470053"/>
                <a:gd name="connsiteY6" fmla="*/ 46013 h 396240"/>
                <a:gd name="connsiteX7" fmla="*/ 2144151 w 2470053"/>
                <a:gd name="connsiteY7" fmla="*/ 274613 h 396240"/>
                <a:gd name="connsiteX8" fmla="*/ 2124222 w 2470053"/>
                <a:gd name="connsiteY8" fmla="*/ 265821 h 396240"/>
                <a:gd name="connsiteX9" fmla="*/ 1297745 w 2470053"/>
                <a:gd name="connsiteY9" fmla="*/ 396240 h 396240"/>
                <a:gd name="connsiteX10" fmla="*/ 633046 w 2470053"/>
                <a:gd name="connsiteY10" fmla="*/ 279889 h 396240"/>
                <a:gd name="connsiteX11" fmla="*/ 604911 w 2470053"/>
                <a:gd name="connsiteY11" fmla="*/ 279889 h 396240"/>
                <a:gd name="connsiteX12" fmla="*/ 162951 w 2470053"/>
                <a:gd name="connsiteY12" fmla="*/ 274613 h 396240"/>
                <a:gd name="connsiteX13" fmla="*/ 162951 w 2470053"/>
                <a:gd name="connsiteY13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633046 w 2470053"/>
                <a:gd name="connsiteY11" fmla="*/ 279889 h 396240"/>
                <a:gd name="connsiteX12" fmla="*/ 604911 w 2470053"/>
                <a:gd name="connsiteY12" fmla="*/ 279889 h 396240"/>
                <a:gd name="connsiteX13" fmla="*/ 162951 w 2470053"/>
                <a:gd name="connsiteY13" fmla="*/ 274613 h 396240"/>
                <a:gd name="connsiteX14" fmla="*/ 162951 w 2470053"/>
                <a:gd name="connsiteY14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1297745 w 2470053"/>
                <a:gd name="connsiteY10" fmla="*/ 396240 h 396240"/>
                <a:gd name="connsiteX11" fmla="*/ 917917 w 2470053"/>
                <a:gd name="connsiteY11" fmla="*/ 342314 h 396240"/>
                <a:gd name="connsiteX12" fmla="*/ 633046 w 2470053"/>
                <a:gd name="connsiteY12" fmla="*/ 279889 h 396240"/>
                <a:gd name="connsiteX13" fmla="*/ 604911 w 2470053"/>
                <a:gd name="connsiteY13" fmla="*/ 279889 h 396240"/>
                <a:gd name="connsiteX14" fmla="*/ 162951 w 2470053"/>
                <a:gd name="connsiteY14" fmla="*/ 274613 h 396240"/>
                <a:gd name="connsiteX15" fmla="*/ 162951 w 2470053"/>
                <a:gd name="connsiteY15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70053"/>
                <a:gd name="connsiteY0" fmla="*/ 46013 h 396240"/>
                <a:gd name="connsiteX1" fmla="*/ 492369 w 2470053"/>
                <a:gd name="connsiteY1" fmla="*/ 150936 h 396240"/>
                <a:gd name="connsiteX2" fmla="*/ 636563 w 2470053"/>
                <a:gd name="connsiteY2" fmla="*/ 159434 h 396240"/>
                <a:gd name="connsiteX3" fmla="*/ 650631 w 2470053"/>
                <a:gd name="connsiteY3" fmla="*/ 145366 h 396240"/>
                <a:gd name="connsiteX4" fmla="*/ 706902 w 2470053"/>
                <a:gd name="connsiteY4" fmla="*/ 173502 h 396240"/>
                <a:gd name="connsiteX5" fmla="*/ 706902 w 2470053"/>
                <a:gd name="connsiteY5" fmla="*/ 173502 h 396240"/>
                <a:gd name="connsiteX6" fmla="*/ 1283677 w 2470053"/>
                <a:gd name="connsiteY6" fmla="*/ 283698 h 396240"/>
                <a:gd name="connsiteX7" fmla="*/ 2144151 w 2470053"/>
                <a:gd name="connsiteY7" fmla="*/ 46013 h 396240"/>
                <a:gd name="connsiteX8" fmla="*/ 2144151 w 2470053"/>
                <a:gd name="connsiteY8" fmla="*/ 274613 h 396240"/>
                <a:gd name="connsiteX9" fmla="*/ 2124222 w 2470053"/>
                <a:gd name="connsiteY9" fmla="*/ 265821 h 396240"/>
                <a:gd name="connsiteX10" fmla="*/ 2099603 w 2470053"/>
                <a:gd name="connsiteY10" fmla="*/ 286043 h 396240"/>
                <a:gd name="connsiteX11" fmla="*/ 1297745 w 2470053"/>
                <a:gd name="connsiteY11" fmla="*/ 396240 h 396240"/>
                <a:gd name="connsiteX12" fmla="*/ 917917 w 2470053"/>
                <a:gd name="connsiteY12" fmla="*/ 342314 h 396240"/>
                <a:gd name="connsiteX13" fmla="*/ 633046 w 2470053"/>
                <a:gd name="connsiteY13" fmla="*/ 279889 h 396240"/>
                <a:gd name="connsiteX14" fmla="*/ 604911 w 2470053"/>
                <a:gd name="connsiteY14" fmla="*/ 279889 h 396240"/>
                <a:gd name="connsiteX15" fmla="*/ 162951 w 2470053"/>
                <a:gd name="connsiteY15" fmla="*/ 274613 h 396240"/>
                <a:gd name="connsiteX16" fmla="*/ 162951 w 2470053"/>
                <a:gd name="connsiteY16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706902 w 2454422"/>
                <a:gd name="connsiteY4" fmla="*/ 173502 h 396240"/>
                <a:gd name="connsiteX5" fmla="*/ 706902 w 2454422"/>
                <a:gd name="connsiteY5" fmla="*/ 173502 h 396240"/>
                <a:gd name="connsiteX6" fmla="*/ 1283677 w 2454422"/>
                <a:gd name="connsiteY6" fmla="*/ 283698 h 396240"/>
                <a:gd name="connsiteX7" fmla="*/ 2144151 w 2454422"/>
                <a:gd name="connsiteY7" fmla="*/ 46013 h 396240"/>
                <a:gd name="connsiteX8" fmla="*/ 2141806 w 2454422"/>
                <a:gd name="connsiteY8" fmla="*/ 60960 h 396240"/>
                <a:gd name="connsiteX9" fmla="*/ 2144151 w 2454422"/>
                <a:gd name="connsiteY9" fmla="*/ 274613 h 396240"/>
                <a:gd name="connsiteX10" fmla="*/ 2124222 w 2454422"/>
                <a:gd name="connsiteY10" fmla="*/ 265821 h 396240"/>
                <a:gd name="connsiteX11" fmla="*/ 2099603 w 2454422"/>
                <a:gd name="connsiteY11" fmla="*/ 286043 h 396240"/>
                <a:gd name="connsiteX12" fmla="*/ 1297745 w 2454422"/>
                <a:gd name="connsiteY12" fmla="*/ 396240 h 396240"/>
                <a:gd name="connsiteX13" fmla="*/ 917917 w 2454422"/>
                <a:gd name="connsiteY13" fmla="*/ 342314 h 396240"/>
                <a:gd name="connsiteX14" fmla="*/ 633046 w 2454422"/>
                <a:gd name="connsiteY14" fmla="*/ 279889 h 396240"/>
                <a:gd name="connsiteX15" fmla="*/ 604911 w 2454422"/>
                <a:gd name="connsiteY15" fmla="*/ 279889 h 396240"/>
                <a:gd name="connsiteX16" fmla="*/ 162951 w 2454422"/>
                <a:gd name="connsiteY16" fmla="*/ 274613 h 396240"/>
                <a:gd name="connsiteX17" fmla="*/ 162951 w 2454422"/>
                <a:gd name="connsiteY17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706902 w 2454422"/>
                <a:gd name="connsiteY4" fmla="*/ 173502 h 396240"/>
                <a:gd name="connsiteX5" fmla="*/ 706902 w 2454422"/>
                <a:gd name="connsiteY5" fmla="*/ 173502 h 396240"/>
                <a:gd name="connsiteX6" fmla="*/ 1283677 w 2454422"/>
                <a:gd name="connsiteY6" fmla="*/ 283698 h 396240"/>
                <a:gd name="connsiteX7" fmla="*/ 2144151 w 2454422"/>
                <a:gd name="connsiteY7" fmla="*/ 46013 h 396240"/>
                <a:gd name="connsiteX8" fmla="*/ 2141806 w 2454422"/>
                <a:gd name="connsiteY8" fmla="*/ 60960 h 396240"/>
                <a:gd name="connsiteX9" fmla="*/ 2144151 w 2454422"/>
                <a:gd name="connsiteY9" fmla="*/ 274613 h 396240"/>
                <a:gd name="connsiteX10" fmla="*/ 2124222 w 2454422"/>
                <a:gd name="connsiteY10" fmla="*/ 265821 h 396240"/>
                <a:gd name="connsiteX11" fmla="*/ 2099603 w 2454422"/>
                <a:gd name="connsiteY11" fmla="*/ 286043 h 396240"/>
                <a:gd name="connsiteX12" fmla="*/ 1297745 w 2454422"/>
                <a:gd name="connsiteY12" fmla="*/ 396240 h 396240"/>
                <a:gd name="connsiteX13" fmla="*/ 917917 w 2454422"/>
                <a:gd name="connsiteY13" fmla="*/ 342314 h 396240"/>
                <a:gd name="connsiteX14" fmla="*/ 633046 w 2454422"/>
                <a:gd name="connsiteY14" fmla="*/ 279889 h 396240"/>
                <a:gd name="connsiteX15" fmla="*/ 604911 w 2454422"/>
                <a:gd name="connsiteY15" fmla="*/ 279889 h 396240"/>
                <a:gd name="connsiteX16" fmla="*/ 162951 w 2454422"/>
                <a:gd name="connsiteY16" fmla="*/ 274613 h 396240"/>
                <a:gd name="connsiteX17" fmla="*/ 162951 w 2454422"/>
                <a:gd name="connsiteY17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1283677 w 2454422"/>
                <a:gd name="connsiteY7" fmla="*/ 283698 h 396240"/>
                <a:gd name="connsiteX8" fmla="*/ 2144151 w 2454422"/>
                <a:gd name="connsiteY8" fmla="*/ 46013 h 396240"/>
                <a:gd name="connsiteX9" fmla="*/ 2141806 w 2454422"/>
                <a:gd name="connsiteY9" fmla="*/ 60960 h 396240"/>
                <a:gd name="connsiteX10" fmla="*/ 2144151 w 2454422"/>
                <a:gd name="connsiteY10" fmla="*/ 274613 h 396240"/>
                <a:gd name="connsiteX11" fmla="*/ 2124222 w 2454422"/>
                <a:gd name="connsiteY11" fmla="*/ 265821 h 396240"/>
                <a:gd name="connsiteX12" fmla="*/ 2099603 w 2454422"/>
                <a:gd name="connsiteY12" fmla="*/ 286043 h 396240"/>
                <a:gd name="connsiteX13" fmla="*/ 1297745 w 2454422"/>
                <a:gd name="connsiteY13" fmla="*/ 396240 h 396240"/>
                <a:gd name="connsiteX14" fmla="*/ 917917 w 2454422"/>
                <a:gd name="connsiteY14" fmla="*/ 342314 h 396240"/>
                <a:gd name="connsiteX15" fmla="*/ 633046 w 2454422"/>
                <a:gd name="connsiteY15" fmla="*/ 279889 h 396240"/>
                <a:gd name="connsiteX16" fmla="*/ 604911 w 2454422"/>
                <a:gd name="connsiteY16" fmla="*/ 279889 h 396240"/>
                <a:gd name="connsiteX17" fmla="*/ 162951 w 2454422"/>
                <a:gd name="connsiteY17" fmla="*/ 274613 h 396240"/>
                <a:gd name="connsiteX18" fmla="*/ 162951 w 2454422"/>
                <a:gd name="connsiteY18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46013 h 396240"/>
                <a:gd name="connsiteX1" fmla="*/ 492369 w 2454422"/>
                <a:gd name="connsiteY1" fmla="*/ 150936 h 396240"/>
                <a:gd name="connsiteX2" fmla="*/ 636563 w 2454422"/>
                <a:gd name="connsiteY2" fmla="*/ 159434 h 396240"/>
                <a:gd name="connsiteX3" fmla="*/ 650631 w 2454422"/>
                <a:gd name="connsiteY3" fmla="*/ 145366 h 396240"/>
                <a:gd name="connsiteX4" fmla="*/ 622495 w 2454422"/>
                <a:gd name="connsiteY4" fmla="*/ 159434 h 396240"/>
                <a:gd name="connsiteX5" fmla="*/ 706902 w 2454422"/>
                <a:gd name="connsiteY5" fmla="*/ 173502 h 396240"/>
                <a:gd name="connsiteX6" fmla="*/ 706902 w 2454422"/>
                <a:gd name="connsiteY6" fmla="*/ 173502 h 396240"/>
                <a:gd name="connsiteX7" fmla="*/ 735037 w 2454422"/>
                <a:gd name="connsiteY7" fmla="*/ 187569 h 396240"/>
                <a:gd name="connsiteX8" fmla="*/ 1283677 w 2454422"/>
                <a:gd name="connsiteY8" fmla="*/ 283698 h 396240"/>
                <a:gd name="connsiteX9" fmla="*/ 2144151 w 2454422"/>
                <a:gd name="connsiteY9" fmla="*/ 46013 h 396240"/>
                <a:gd name="connsiteX10" fmla="*/ 2141806 w 2454422"/>
                <a:gd name="connsiteY10" fmla="*/ 60960 h 396240"/>
                <a:gd name="connsiteX11" fmla="*/ 2144151 w 2454422"/>
                <a:gd name="connsiteY11" fmla="*/ 274613 h 396240"/>
                <a:gd name="connsiteX12" fmla="*/ 2124222 w 2454422"/>
                <a:gd name="connsiteY12" fmla="*/ 265821 h 396240"/>
                <a:gd name="connsiteX13" fmla="*/ 2099603 w 2454422"/>
                <a:gd name="connsiteY13" fmla="*/ 286043 h 396240"/>
                <a:gd name="connsiteX14" fmla="*/ 1297745 w 2454422"/>
                <a:gd name="connsiteY14" fmla="*/ 396240 h 396240"/>
                <a:gd name="connsiteX15" fmla="*/ 917917 w 2454422"/>
                <a:gd name="connsiteY15" fmla="*/ 342314 h 396240"/>
                <a:gd name="connsiteX16" fmla="*/ 633046 w 2454422"/>
                <a:gd name="connsiteY16" fmla="*/ 279889 h 396240"/>
                <a:gd name="connsiteX17" fmla="*/ 604911 w 2454422"/>
                <a:gd name="connsiteY17" fmla="*/ 279889 h 396240"/>
                <a:gd name="connsiteX18" fmla="*/ 162951 w 2454422"/>
                <a:gd name="connsiteY18" fmla="*/ 274613 h 396240"/>
                <a:gd name="connsiteX19" fmla="*/ 162951 w 2454422"/>
                <a:gd name="connsiteY19" fmla="*/ 46013 h 396240"/>
                <a:gd name="connsiteX0" fmla="*/ 162951 w 2454422"/>
                <a:gd name="connsiteY0" fmla="*/ 37123 h 387350"/>
                <a:gd name="connsiteX1" fmla="*/ 492369 w 2454422"/>
                <a:gd name="connsiteY1" fmla="*/ 142046 h 387350"/>
                <a:gd name="connsiteX2" fmla="*/ 636563 w 2454422"/>
                <a:gd name="connsiteY2" fmla="*/ 150544 h 387350"/>
                <a:gd name="connsiteX3" fmla="*/ 650631 w 2454422"/>
                <a:gd name="connsiteY3" fmla="*/ 136476 h 387350"/>
                <a:gd name="connsiteX4" fmla="*/ 622495 w 2454422"/>
                <a:gd name="connsiteY4" fmla="*/ 150544 h 387350"/>
                <a:gd name="connsiteX5" fmla="*/ 706902 w 2454422"/>
                <a:gd name="connsiteY5" fmla="*/ 164612 h 387350"/>
                <a:gd name="connsiteX6" fmla="*/ 706902 w 2454422"/>
                <a:gd name="connsiteY6" fmla="*/ 164612 h 387350"/>
                <a:gd name="connsiteX7" fmla="*/ 735037 w 2454422"/>
                <a:gd name="connsiteY7" fmla="*/ 178679 h 387350"/>
                <a:gd name="connsiteX8" fmla="*/ 1283677 w 2454422"/>
                <a:gd name="connsiteY8" fmla="*/ 274808 h 387350"/>
                <a:gd name="connsiteX9" fmla="*/ 2144151 w 2454422"/>
                <a:gd name="connsiteY9" fmla="*/ 37123 h 387350"/>
                <a:gd name="connsiteX10" fmla="*/ 2141806 w 2454422"/>
                <a:gd name="connsiteY10" fmla="*/ 52070 h 387350"/>
                <a:gd name="connsiteX11" fmla="*/ 2144151 w 2454422"/>
                <a:gd name="connsiteY11" fmla="*/ 265723 h 387350"/>
                <a:gd name="connsiteX12" fmla="*/ 2124222 w 2454422"/>
                <a:gd name="connsiteY12" fmla="*/ 256931 h 387350"/>
                <a:gd name="connsiteX13" fmla="*/ 2099603 w 2454422"/>
                <a:gd name="connsiteY13" fmla="*/ 277153 h 387350"/>
                <a:gd name="connsiteX14" fmla="*/ 1297745 w 2454422"/>
                <a:gd name="connsiteY14" fmla="*/ 387350 h 387350"/>
                <a:gd name="connsiteX15" fmla="*/ 917917 w 2454422"/>
                <a:gd name="connsiteY15" fmla="*/ 333424 h 387350"/>
                <a:gd name="connsiteX16" fmla="*/ 633046 w 2454422"/>
                <a:gd name="connsiteY16" fmla="*/ 270999 h 387350"/>
                <a:gd name="connsiteX17" fmla="*/ 604911 w 2454422"/>
                <a:gd name="connsiteY17" fmla="*/ 270999 h 387350"/>
                <a:gd name="connsiteX18" fmla="*/ 162951 w 2454422"/>
                <a:gd name="connsiteY18" fmla="*/ 265723 h 387350"/>
                <a:gd name="connsiteX19" fmla="*/ 162951 w 2454422"/>
                <a:gd name="connsiteY19" fmla="*/ 37123 h 387350"/>
                <a:gd name="connsiteX0" fmla="*/ 162951 w 2454422"/>
                <a:gd name="connsiteY0" fmla="*/ 37123 h 387350"/>
                <a:gd name="connsiteX1" fmla="*/ 492369 w 2454422"/>
                <a:gd name="connsiteY1" fmla="*/ 142046 h 387350"/>
                <a:gd name="connsiteX2" fmla="*/ 636563 w 2454422"/>
                <a:gd name="connsiteY2" fmla="*/ 150544 h 387350"/>
                <a:gd name="connsiteX3" fmla="*/ 650631 w 2454422"/>
                <a:gd name="connsiteY3" fmla="*/ 136476 h 387350"/>
                <a:gd name="connsiteX4" fmla="*/ 622495 w 2454422"/>
                <a:gd name="connsiteY4" fmla="*/ 150544 h 387350"/>
                <a:gd name="connsiteX5" fmla="*/ 706902 w 2454422"/>
                <a:gd name="connsiteY5" fmla="*/ 164612 h 387350"/>
                <a:gd name="connsiteX6" fmla="*/ 706902 w 2454422"/>
                <a:gd name="connsiteY6" fmla="*/ 164612 h 387350"/>
                <a:gd name="connsiteX7" fmla="*/ 735037 w 2454422"/>
                <a:gd name="connsiteY7" fmla="*/ 178679 h 387350"/>
                <a:gd name="connsiteX8" fmla="*/ 1283677 w 2454422"/>
                <a:gd name="connsiteY8" fmla="*/ 274808 h 387350"/>
                <a:gd name="connsiteX9" fmla="*/ 2144151 w 2454422"/>
                <a:gd name="connsiteY9" fmla="*/ 37123 h 387350"/>
                <a:gd name="connsiteX10" fmla="*/ 2141806 w 2454422"/>
                <a:gd name="connsiteY10" fmla="*/ 52070 h 387350"/>
                <a:gd name="connsiteX11" fmla="*/ 2144151 w 2454422"/>
                <a:gd name="connsiteY11" fmla="*/ 265723 h 387350"/>
                <a:gd name="connsiteX12" fmla="*/ 2124222 w 2454422"/>
                <a:gd name="connsiteY12" fmla="*/ 256931 h 387350"/>
                <a:gd name="connsiteX13" fmla="*/ 2099603 w 2454422"/>
                <a:gd name="connsiteY13" fmla="*/ 277153 h 387350"/>
                <a:gd name="connsiteX14" fmla="*/ 1297745 w 2454422"/>
                <a:gd name="connsiteY14" fmla="*/ 387350 h 387350"/>
                <a:gd name="connsiteX15" fmla="*/ 917917 w 2454422"/>
                <a:gd name="connsiteY15" fmla="*/ 333424 h 387350"/>
                <a:gd name="connsiteX16" fmla="*/ 633046 w 2454422"/>
                <a:gd name="connsiteY16" fmla="*/ 270999 h 387350"/>
                <a:gd name="connsiteX17" fmla="*/ 604911 w 2454422"/>
                <a:gd name="connsiteY17" fmla="*/ 270999 h 387350"/>
                <a:gd name="connsiteX18" fmla="*/ 162951 w 2454422"/>
                <a:gd name="connsiteY18" fmla="*/ 265723 h 387350"/>
                <a:gd name="connsiteX19" fmla="*/ 162951 w 2454422"/>
                <a:gd name="connsiteY19" fmla="*/ 37123 h 387350"/>
                <a:gd name="connsiteX0" fmla="*/ 162951 w 2454422"/>
                <a:gd name="connsiteY0" fmla="*/ 32825 h 383052"/>
                <a:gd name="connsiteX1" fmla="*/ 492369 w 2454422"/>
                <a:gd name="connsiteY1" fmla="*/ 137748 h 383052"/>
                <a:gd name="connsiteX2" fmla="*/ 636563 w 2454422"/>
                <a:gd name="connsiteY2" fmla="*/ 146246 h 383052"/>
                <a:gd name="connsiteX3" fmla="*/ 650631 w 2454422"/>
                <a:gd name="connsiteY3" fmla="*/ 132178 h 383052"/>
                <a:gd name="connsiteX4" fmla="*/ 622495 w 2454422"/>
                <a:gd name="connsiteY4" fmla="*/ 146246 h 383052"/>
                <a:gd name="connsiteX5" fmla="*/ 706902 w 2454422"/>
                <a:gd name="connsiteY5" fmla="*/ 160314 h 383052"/>
                <a:gd name="connsiteX6" fmla="*/ 706902 w 2454422"/>
                <a:gd name="connsiteY6" fmla="*/ 160314 h 383052"/>
                <a:gd name="connsiteX7" fmla="*/ 735037 w 2454422"/>
                <a:gd name="connsiteY7" fmla="*/ 174381 h 383052"/>
                <a:gd name="connsiteX8" fmla="*/ 1283677 w 2454422"/>
                <a:gd name="connsiteY8" fmla="*/ 270510 h 383052"/>
                <a:gd name="connsiteX9" fmla="*/ 1512277 w 2454422"/>
                <a:gd name="connsiteY9" fmla="*/ 244720 h 383052"/>
                <a:gd name="connsiteX10" fmla="*/ 2144151 w 2454422"/>
                <a:gd name="connsiteY10" fmla="*/ 32825 h 383052"/>
                <a:gd name="connsiteX11" fmla="*/ 2141806 w 2454422"/>
                <a:gd name="connsiteY11" fmla="*/ 47772 h 383052"/>
                <a:gd name="connsiteX12" fmla="*/ 2144151 w 2454422"/>
                <a:gd name="connsiteY12" fmla="*/ 261425 h 383052"/>
                <a:gd name="connsiteX13" fmla="*/ 2124222 w 2454422"/>
                <a:gd name="connsiteY13" fmla="*/ 252633 h 383052"/>
                <a:gd name="connsiteX14" fmla="*/ 2099603 w 2454422"/>
                <a:gd name="connsiteY14" fmla="*/ 272855 h 383052"/>
                <a:gd name="connsiteX15" fmla="*/ 1297745 w 2454422"/>
                <a:gd name="connsiteY15" fmla="*/ 383052 h 383052"/>
                <a:gd name="connsiteX16" fmla="*/ 917917 w 2454422"/>
                <a:gd name="connsiteY16" fmla="*/ 329126 h 383052"/>
                <a:gd name="connsiteX17" fmla="*/ 633046 w 2454422"/>
                <a:gd name="connsiteY17" fmla="*/ 266701 h 383052"/>
                <a:gd name="connsiteX18" fmla="*/ 604911 w 2454422"/>
                <a:gd name="connsiteY18" fmla="*/ 266701 h 383052"/>
                <a:gd name="connsiteX19" fmla="*/ 162951 w 2454422"/>
                <a:gd name="connsiteY19" fmla="*/ 261425 h 383052"/>
                <a:gd name="connsiteX20" fmla="*/ 162951 w 2454422"/>
                <a:gd name="connsiteY20" fmla="*/ 32825 h 383052"/>
                <a:gd name="connsiteX0" fmla="*/ 162951 w 2454422"/>
                <a:gd name="connsiteY0" fmla="*/ 32825 h 383052"/>
                <a:gd name="connsiteX1" fmla="*/ 492369 w 2454422"/>
                <a:gd name="connsiteY1" fmla="*/ 137748 h 383052"/>
                <a:gd name="connsiteX2" fmla="*/ 636563 w 2454422"/>
                <a:gd name="connsiteY2" fmla="*/ 146246 h 383052"/>
                <a:gd name="connsiteX3" fmla="*/ 650631 w 2454422"/>
                <a:gd name="connsiteY3" fmla="*/ 132178 h 383052"/>
                <a:gd name="connsiteX4" fmla="*/ 622495 w 2454422"/>
                <a:gd name="connsiteY4" fmla="*/ 146246 h 383052"/>
                <a:gd name="connsiteX5" fmla="*/ 706902 w 2454422"/>
                <a:gd name="connsiteY5" fmla="*/ 160314 h 383052"/>
                <a:gd name="connsiteX6" fmla="*/ 706902 w 2454422"/>
                <a:gd name="connsiteY6" fmla="*/ 160314 h 383052"/>
                <a:gd name="connsiteX7" fmla="*/ 735037 w 2454422"/>
                <a:gd name="connsiteY7" fmla="*/ 174381 h 383052"/>
                <a:gd name="connsiteX8" fmla="*/ 1283677 w 2454422"/>
                <a:gd name="connsiteY8" fmla="*/ 270510 h 383052"/>
                <a:gd name="connsiteX9" fmla="*/ 1512277 w 2454422"/>
                <a:gd name="connsiteY9" fmla="*/ 244720 h 383052"/>
                <a:gd name="connsiteX10" fmla="*/ 2144151 w 2454422"/>
                <a:gd name="connsiteY10" fmla="*/ 32825 h 383052"/>
                <a:gd name="connsiteX11" fmla="*/ 2141806 w 2454422"/>
                <a:gd name="connsiteY11" fmla="*/ 47772 h 383052"/>
                <a:gd name="connsiteX12" fmla="*/ 2144151 w 2454422"/>
                <a:gd name="connsiteY12" fmla="*/ 261425 h 383052"/>
                <a:gd name="connsiteX13" fmla="*/ 2124222 w 2454422"/>
                <a:gd name="connsiteY13" fmla="*/ 252633 h 383052"/>
                <a:gd name="connsiteX14" fmla="*/ 2099603 w 2454422"/>
                <a:gd name="connsiteY14" fmla="*/ 272855 h 383052"/>
                <a:gd name="connsiteX15" fmla="*/ 1297745 w 2454422"/>
                <a:gd name="connsiteY15" fmla="*/ 383052 h 383052"/>
                <a:gd name="connsiteX16" fmla="*/ 917917 w 2454422"/>
                <a:gd name="connsiteY16" fmla="*/ 329126 h 383052"/>
                <a:gd name="connsiteX17" fmla="*/ 633046 w 2454422"/>
                <a:gd name="connsiteY17" fmla="*/ 266701 h 383052"/>
                <a:gd name="connsiteX18" fmla="*/ 604911 w 2454422"/>
                <a:gd name="connsiteY18" fmla="*/ 266701 h 383052"/>
                <a:gd name="connsiteX19" fmla="*/ 162951 w 2454422"/>
                <a:gd name="connsiteY19" fmla="*/ 261425 h 383052"/>
                <a:gd name="connsiteX20" fmla="*/ 162951 w 2454422"/>
                <a:gd name="connsiteY20" fmla="*/ 32825 h 383052"/>
                <a:gd name="connsiteX0" fmla="*/ 128954 w 2420425"/>
                <a:gd name="connsiteY0" fmla="*/ 32825 h 383052"/>
                <a:gd name="connsiteX1" fmla="*/ 458372 w 2420425"/>
                <a:gd name="connsiteY1" fmla="*/ 137748 h 383052"/>
                <a:gd name="connsiteX2" fmla="*/ 602566 w 2420425"/>
                <a:gd name="connsiteY2" fmla="*/ 146246 h 383052"/>
                <a:gd name="connsiteX3" fmla="*/ 616634 w 2420425"/>
                <a:gd name="connsiteY3" fmla="*/ 132178 h 383052"/>
                <a:gd name="connsiteX4" fmla="*/ 588498 w 2420425"/>
                <a:gd name="connsiteY4" fmla="*/ 146246 h 383052"/>
                <a:gd name="connsiteX5" fmla="*/ 672905 w 2420425"/>
                <a:gd name="connsiteY5" fmla="*/ 160314 h 383052"/>
                <a:gd name="connsiteX6" fmla="*/ 672905 w 2420425"/>
                <a:gd name="connsiteY6" fmla="*/ 160314 h 383052"/>
                <a:gd name="connsiteX7" fmla="*/ 701040 w 2420425"/>
                <a:gd name="connsiteY7" fmla="*/ 174381 h 383052"/>
                <a:gd name="connsiteX8" fmla="*/ 1249680 w 2420425"/>
                <a:gd name="connsiteY8" fmla="*/ 270510 h 383052"/>
                <a:gd name="connsiteX9" fmla="*/ 1478280 w 2420425"/>
                <a:gd name="connsiteY9" fmla="*/ 244720 h 383052"/>
                <a:gd name="connsiteX10" fmla="*/ 2110154 w 2420425"/>
                <a:gd name="connsiteY10" fmla="*/ 32825 h 383052"/>
                <a:gd name="connsiteX11" fmla="*/ 2107809 w 2420425"/>
                <a:gd name="connsiteY11" fmla="*/ 47772 h 383052"/>
                <a:gd name="connsiteX12" fmla="*/ 2110154 w 2420425"/>
                <a:gd name="connsiteY12" fmla="*/ 261425 h 383052"/>
                <a:gd name="connsiteX13" fmla="*/ 2090225 w 2420425"/>
                <a:gd name="connsiteY13" fmla="*/ 252633 h 383052"/>
                <a:gd name="connsiteX14" fmla="*/ 2065606 w 2420425"/>
                <a:gd name="connsiteY14" fmla="*/ 272855 h 383052"/>
                <a:gd name="connsiteX15" fmla="*/ 1263748 w 2420425"/>
                <a:gd name="connsiteY15" fmla="*/ 383052 h 383052"/>
                <a:gd name="connsiteX16" fmla="*/ 883920 w 2420425"/>
                <a:gd name="connsiteY16" fmla="*/ 329126 h 383052"/>
                <a:gd name="connsiteX17" fmla="*/ 599049 w 2420425"/>
                <a:gd name="connsiteY17" fmla="*/ 266701 h 383052"/>
                <a:gd name="connsiteX18" fmla="*/ 570914 w 2420425"/>
                <a:gd name="connsiteY18" fmla="*/ 266701 h 383052"/>
                <a:gd name="connsiteX19" fmla="*/ 128954 w 2420425"/>
                <a:gd name="connsiteY19" fmla="*/ 261425 h 383052"/>
                <a:gd name="connsiteX20" fmla="*/ 0 w 2420425"/>
                <a:gd name="connsiteY20" fmla="*/ 146246 h 383052"/>
                <a:gd name="connsiteX21" fmla="*/ 128954 w 2420425"/>
                <a:gd name="connsiteY21" fmla="*/ 32825 h 383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20425" h="383052">
                  <a:moveTo>
                    <a:pt x="128954" y="32825"/>
                  </a:moveTo>
                  <a:cubicBezTo>
                    <a:pt x="349152" y="159141"/>
                    <a:pt x="128172" y="137748"/>
                    <a:pt x="458372" y="137748"/>
                  </a:cubicBezTo>
                  <a:cubicBezTo>
                    <a:pt x="537307" y="156651"/>
                    <a:pt x="470681" y="124119"/>
                    <a:pt x="602566" y="146246"/>
                  </a:cubicBezTo>
                  <a:cubicBezTo>
                    <a:pt x="628943" y="145318"/>
                    <a:pt x="508782" y="111467"/>
                    <a:pt x="616634" y="132178"/>
                  </a:cubicBezTo>
                  <a:cubicBezTo>
                    <a:pt x="614289" y="132178"/>
                    <a:pt x="579120" y="141557"/>
                    <a:pt x="588498" y="146246"/>
                  </a:cubicBezTo>
                  <a:cubicBezTo>
                    <a:pt x="597876" y="150935"/>
                    <a:pt x="658837" y="157969"/>
                    <a:pt x="672905" y="160314"/>
                  </a:cubicBezTo>
                  <a:lnTo>
                    <a:pt x="672905" y="160314"/>
                  </a:lnTo>
                  <a:cubicBezTo>
                    <a:pt x="677594" y="162659"/>
                    <a:pt x="604911" y="156015"/>
                    <a:pt x="701040" y="174381"/>
                  </a:cubicBezTo>
                  <a:cubicBezTo>
                    <a:pt x="797169" y="192747"/>
                    <a:pt x="1120140" y="258787"/>
                    <a:pt x="1249680" y="270510"/>
                  </a:cubicBezTo>
                  <a:cubicBezTo>
                    <a:pt x="1379220" y="282233"/>
                    <a:pt x="1334868" y="284334"/>
                    <a:pt x="1478280" y="244720"/>
                  </a:cubicBezTo>
                  <a:cubicBezTo>
                    <a:pt x="1791677" y="254343"/>
                    <a:pt x="2005233" y="65650"/>
                    <a:pt x="2110154" y="32825"/>
                  </a:cubicBezTo>
                  <a:cubicBezTo>
                    <a:pt x="2215075" y="0"/>
                    <a:pt x="2107809" y="9672"/>
                    <a:pt x="2107809" y="47772"/>
                  </a:cubicBezTo>
                  <a:cubicBezTo>
                    <a:pt x="2256692" y="121041"/>
                    <a:pt x="2113085" y="227282"/>
                    <a:pt x="2110154" y="261425"/>
                  </a:cubicBezTo>
                  <a:cubicBezTo>
                    <a:pt x="2106833" y="298060"/>
                    <a:pt x="2420425" y="252633"/>
                    <a:pt x="2090225" y="252633"/>
                  </a:cubicBezTo>
                  <a:cubicBezTo>
                    <a:pt x="2082019" y="259374"/>
                    <a:pt x="1941341" y="162951"/>
                    <a:pt x="2065606" y="272855"/>
                  </a:cubicBezTo>
                  <a:lnTo>
                    <a:pt x="1263748" y="383052"/>
                  </a:lnTo>
                  <a:lnTo>
                    <a:pt x="883920" y="329126"/>
                  </a:lnTo>
                  <a:lnTo>
                    <a:pt x="599049" y="266701"/>
                  </a:lnTo>
                  <a:cubicBezTo>
                    <a:pt x="345831" y="269046"/>
                    <a:pt x="923583" y="220688"/>
                    <a:pt x="570914" y="266701"/>
                  </a:cubicBezTo>
                  <a:cubicBezTo>
                    <a:pt x="492565" y="265822"/>
                    <a:pt x="202614" y="300404"/>
                    <a:pt x="128954" y="261425"/>
                  </a:cubicBezTo>
                  <a:cubicBezTo>
                    <a:pt x="59202" y="241349"/>
                    <a:pt x="0" y="184346"/>
                    <a:pt x="0" y="146246"/>
                  </a:cubicBezTo>
                  <a:cubicBezTo>
                    <a:pt x="0" y="108146"/>
                    <a:pt x="77959" y="34241"/>
                    <a:pt x="128954" y="32825"/>
                  </a:cubicBezTo>
                  <a:close/>
                </a:path>
              </a:pathLst>
            </a:custGeom>
            <a:solidFill>
              <a:srgbClr val="FF0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410200" y="22860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105400" y="23622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4724400" y="24384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4343400" y="23622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3962400" y="2286000"/>
              <a:ext cx="152400" cy="1524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3581400" y="2286000"/>
              <a:ext cx="152400" cy="76200"/>
            </a:xfrm>
            <a:prstGeom prst="ellipse">
              <a:avLst/>
            </a:prstGeom>
            <a:solidFill>
              <a:schemeClr val="tx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6" name="Picture 35" descr="antrax.jpg"/>
          <p:cNvPicPr>
            <a:picLocks noChangeAspect="1"/>
          </p:cNvPicPr>
          <p:nvPr/>
        </p:nvPicPr>
        <p:blipFill>
          <a:blip r:embed="rId3"/>
          <a:srcRect l="-2381" t="11544" r="85714" b="65368"/>
          <a:stretch>
            <a:fillRect/>
          </a:stretch>
        </p:blipFill>
        <p:spPr>
          <a:xfrm>
            <a:off x="2057400" y="2525486"/>
            <a:ext cx="685800" cy="598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7" name="Picture 36" descr="antrax.jpg"/>
          <p:cNvPicPr>
            <a:picLocks noChangeAspect="1"/>
          </p:cNvPicPr>
          <p:nvPr/>
        </p:nvPicPr>
        <p:blipFill>
          <a:blip r:embed="rId3"/>
          <a:srcRect l="-2381" t="11544" r="85714" b="65368"/>
          <a:stretch>
            <a:fillRect/>
          </a:stretch>
        </p:blipFill>
        <p:spPr>
          <a:xfrm>
            <a:off x="838200" y="2209800"/>
            <a:ext cx="685800" cy="598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8" name="Picture 37" descr="antrax.jpg"/>
          <p:cNvPicPr>
            <a:picLocks noChangeAspect="1"/>
          </p:cNvPicPr>
          <p:nvPr/>
        </p:nvPicPr>
        <p:blipFill>
          <a:blip r:embed="rId3"/>
          <a:srcRect l="-2381" t="11544" r="85714" b="65368"/>
          <a:stretch>
            <a:fillRect/>
          </a:stretch>
        </p:blipFill>
        <p:spPr>
          <a:xfrm>
            <a:off x="2971800" y="1600200"/>
            <a:ext cx="685800" cy="59871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12" name="Group 11"/>
          <p:cNvGrpSpPr/>
          <p:nvPr/>
        </p:nvGrpSpPr>
        <p:grpSpPr>
          <a:xfrm>
            <a:off x="407660" y="1905000"/>
            <a:ext cx="8660140" cy="2465002"/>
            <a:chOff x="228600" y="2106998"/>
            <a:chExt cx="8660140" cy="2465002"/>
          </a:xfrm>
        </p:grpSpPr>
        <p:pic>
          <p:nvPicPr>
            <p:cNvPr id="5" name="Picture 4" descr="computer_virus_removal.gif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28600" y="2106998"/>
              <a:ext cx="2557934" cy="2064951"/>
            </a:xfrm>
            <a:prstGeom prst="rect">
              <a:avLst/>
            </a:prstGeom>
          </p:spPr>
        </p:pic>
        <p:pic>
          <p:nvPicPr>
            <p:cNvPr id="10" name="Picture 9" descr="imac.jpg"/>
            <p:cNvPicPr>
              <a:picLocks noChangeAspect="1"/>
            </p:cNvPicPr>
            <p:nvPr/>
          </p:nvPicPr>
          <p:blipFill>
            <a:blip r:embed="rId6"/>
            <a:srcRect l="13143"/>
            <a:stretch>
              <a:fillRect/>
            </a:stretch>
          </p:blipFill>
          <p:spPr>
            <a:xfrm>
              <a:off x="5867400" y="2143125"/>
              <a:ext cx="3021340" cy="2428875"/>
            </a:xfrm>
            <a:prstGeom prst="rect">
              <a:avLst/>
            </a:prstGeom>
          </p:spPr>
        </p:pic>
      </p:grpSp>
      <p:pic>
        <p:nvPicPr>
          <p:cNvPr id="13" name="Picture 12" descr="Virus+Alive+Warning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752600" y="2438400"/>
            <a:ext cx="457200" cy="45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190329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0.00023 L 0.525 1.11111E-6 " pathEditMode="relative" rAng="0" ptsTypes="AA">
                                      <p:cBhvr>
                                        <p:cTn id="75" dur="3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250" y="0"/>
                                    </p:animMotion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sameClick" afterEffect="1">
                                          <p:stCondLst>
                                            <p:cond evt="end" delay="0">
                                              <p:tn val="74"/>
                                            </p:cond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ight Arrow 25"/>
          <p:cNvSpPr/>
          <p:nvPr/>
        </p:nvSpPr>
        <p:spPr>
          <a:xfrm rot="13896305">
            <a:off x="1118637" y="2962906"/>
            <a:ext cx="2391797" cy="170763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 rot="3260948">
            <a:off x="1203503" y="2452784"/>
            <a:ext cx="2125210" cy="201795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  <a:p>
            <a:pPr algn="ctr"/>
            <a:endParaRPr lang="en-US" dirty="0" smtClean="0"/>
          </a:p>
          <a:p>
            <a:pPr algn="ctr"/>
            <a:endParaRPr lang="en-US" dirty="0"/>
          </a:p>
        </p:txBody>
      </p:sp>
      <p:sp>
        <p:nvSpPr>
          <p:cNvPr id="19" name="Right Arrow 18"/>
          <p:cNvSpPr/>
          <p:nvPr/>
        </p:nvSpPr>
        <p:spPr>
          <a:xfrm rot="8884619">
            <a:off x="4308316" y="2779942"/>
            <a:ext cx="1867916" cy="230818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ight Arrow 19"/>
          <p:cNvSpPr/>
          <p:nvPr/>
        </p:nvSpPr>
        <p:spPr>
          <a:xfrm rot="19672881" flipV="1">
            <a:off x="4473895" y="3158212"/>
            <a:ext cx="1723912" cy="222755"/>
          </a:xfrm>
          <a:prstGeom prst="rightArrow">
            <a:avLst>
              <a:gd name="adj1" fmla="val 50000"/>
              <a:gd name="adj2" fmla="val 65448"/>
            </a:avLst>
          </a:prstGeom>
          <a:solidFill>
            <a:srgbClr val="FF0000"/>
          </a:solidFill>
          <a:ln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411" y="1231060"/>
            <a:ext cx="1371600" cy="1371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4940" y="3176100"/>
            <a:ext cx="2069460" cy="1667393"/>
          </a:xfrm>
          <a:prstGeom prst="ellipse">
            <a:avLst/>
          </a:prstGeom>
          <a:ln w="28575">
            <a:solidFill>
              <a:schemeClr val="tx1"/>
            </a:solidFill>
          </a:ln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8255" y="1231060"/>
            <a:ext cx="1981200" cy="1955338"/>
          </a:xfrm>
          <a:prstGeom prst="ellipse">
            <a:avLst/>
          </a:prstGeom>
        </p:spPr>
      </p:pic>
      <p:sp>
        <p:nvSpPr>
          <p:cNvPr id="45" name="TextBox 44"/>
          <p:cNvSpPr txBox="1"/>
          <p:nvPr/>
        </p:nvSpPr>
        <p:spPr>
          <a:xfrm rot="19792453">
            <a:off x="199675" y="1283423"/>
            <a:ext cx="13843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পেনড্রাইভ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04871" y="268069"/>
            <a:ext cx="5741850" cy="646331"/>
          </a:xfrm>
          <a:prstGeom prst="rect">
            <a:avLst/>
          </a:prstGeom>
          <a:noFill/>
          <a:ln>
            <a:solidFill>
              <a:srgbClr val="003399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কপি করার সময় ভাইরাস ছড়িয়ে প</a:t>
            </a:r>
            <a:r>
              <a:rPr lang="en-US" sz="3600" b="1" dirty="0" err="1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রে</a:t>
            </a:r>
            <a:endParaRPr lang="en-US" sz="36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ular Callout 2"/>
          <p:cNvSpPr/>
          <p:nvPr/>
        </p:nvSpPr>
        <p:spPr>
          <a:xfrm>
            <a:off x="3200400" y="5371302"/>
            <a:ext cx="2438400" cy="540142"/>
          </a:xfrm>
          <a:prstGeom prst="wedgeRectCallout">
            <a:avLst>
              <a:gd name="adj1" fmla="val 105040"/>
              <a:gd name="adj2" fmla="val -450116"/>
            </a:avLst>
          </a:prstGeom>
          <a:noFill/>
          <a:ln w="38100">
            <a:solidFill>
              <a:srgbClr val="0033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সিডি  রমের মাধ্যমে</a:t>
            </a:r>
            <a:endParaRPr lang="en-US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14738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1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6" grpId="1" animBg="1"/>
      <p:bldP spid="25" grpId="0" animBg="1"/>
      <p:bldP spid="25" grpId="1" animBg="1"/>
      <p:bldP spid="19" grpId="0" animBg="1"/>
      <p:bldP spid="19" grpId="1" animBg="1"/>
      <p:bldP spid="20" grpId="0" animBg="1"/>
      <p:bldP spid="20" grpId="1" animBg="1"/>
      <p:bldP spid="45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622610" y="2743200"/>
            <a:ext cx="7987990" cy="2667000"/>
            <a:chOff x="228600" y="685800"/>
            <a:chExt cx="7987990" cy="2667000"/>
          </a:xfrm>
        </p:grpSpPr>
        <p:pic>
          <p:nvPicPr>
            <p:cNvPr id="7" name="Picture 6" descr="computer.jpg"/>
            <p:cNvPicPr>
              <a:picLocks noChangeAspect="1"/>
            </p:cNvPicPr>
            <p:nvPr/>
          </p:nvPicPr>
          <p:blipFill>
            <a:blip r:embed="rId3" cstate="print"/>
            <a:srcRect l="39434" t="11400" b="11081"/>
            <a:stretch>
              <a:fillRect/>
            </a:stretch>
          </p:blipFill>
          <p:spPr>
            <a:xfrm>
              <a:off x="5517685" y="762000"/>
              <a:ext cx="2698905" cy="2590800"/>
            </a:xfrm>
            <a:prstGeom prst="rect">
              <a:avLst/>
            </a:prstGeom>
          </p:spPr>
        </p:pic>
        <p:pic>
          <p:nvPicPr>
            <p:cNvPr id="6" name="Picture 5" descr="computer.jpg"/>
            <p:cNvPicPr>
              <a:picLocks noChangeAspect="1"/>
            </p:cNvPicPr>
            <p:nvPr/>
          </p:nvPicPr>
          <p:blipFill>
            <a:blip r:embed="rId4" cstate="print"/>
            <a:srcRect l="1804" t="12500" b="9375"/>
            <a:stretch>
              <a:fillRect/>
            </a:stretch>
          </p:blipFill>
          <p:spPr>
            <a:xfrm>
              <a:off x="228600" y="685800"/>
              <a:ext cx="2971800" cy="2209800"/>
            </a:xfrm>
            <a:prstGeom prst="rect">
              <a:avLst/>
            </a:prstGeom>
          </p:spPr>
        </p:pic>
        <p:pic>
          <p:nvPicPr>
            <p:cNvPr id="5" name="Picture 4" descr="copy  animated.gif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38200" y="838200"/>
              <a:ext cx="6400800" cy="1047750"/>
            </a:xfrm>
            <a:prstGeom prst="rect">
              <a:avLst/>
            </a:prstGeom>
          </p:spPr>
        </p:pic>
      </p:grpSp>
      <p:sp>
        <p:nvSpPr>
          <p:cNvPr id="9" name="Rectangle 8"/>
          <p:cNvSpPr/>
          <p:nvPr/>
        </p:nvSpPr>
        <p:spPr>
          <a:xfrm>
            <a:off x="279710" y="768928"/>
            <a:ext cx="8305800" cy="9905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 কম্পিউটার থেকে অন্য কম্পিউটারে কিছু কপি করার সময় ভাইরাসও কপি হয়ে যেতে পারে।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169436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577</Words>
  <Application>Microsoft Office PowerPoint</Application>
  <PresentationFormat>On-screen Show (4:3)</PresentationFormat>
  <Paragraphs>93</Paragraphs>
  <Slides>16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GOMAIL HIGH SCHOOL</dc:creator>
  <cp:lastModifiedBy>ismail - [2010]</cp:lastModifiedBy>
  <cp:revision>4</cp:revision>
  <dcterms:created xsi:type="dcterms:W3CDTF">2006-08-16T00:00:00Z</dcterms:created>
  <dcterms:modified xsi:type="dcterms:W3CDTF">2021-01-05T12:15:50Z</dcterms:modified>
</cp:coreProperties>
</file>