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1" r:id="rId3"/>
    <p:sldId id="261" r:id="rId4"/>
    <p:sldId id="264" r:id="rId5"/>
    <p:sldId id="259" r:id="rId6"/>
    <p:sldId id="262" r:id="rId7"/>
    <p:sldId id="280" r:id="rId8"/>
    <p:sldId id="267" r:id="rId9"/>
    <p:sldId id="263" r:id="rId10"/>
    <p:sldId id="278" r:id="rId11"/>
    <p:sldId id="265" r:id="rId12"/>
    <p:sldId id="266" r:id="rId13"/>
    <p:sldId id="279" r:id="rId14"/>
    <p:sldId id="268" r:id="rId15"/>
    <p:sldId id="269" r:id="rId16"/>
    <p:sldId id="272" r:id="rId17"/>
    <p:sldId id="275" r:id="rId18"/>
    <p:sldId id="273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14BC3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100BA-F550-4074-99F0-AB2D18CE709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52735-41BE-4E78-8699-72776CDB1730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bn-IN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প্রকৃতির কাছ থেকে পাওয়া সব বস্তুকেই প্রাকৃতিক সম্পদ কাকে বলে?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8E38F-70C0-45D8-913E-6C7B92F24A99}" type="parTrans" cxnId="{02D4DC9A-FCB5-4ED0-BC84-8B7F9C5B1789}">
      <dgm:prSet/>
      <dgm:spPr/>
      <dgm:t>
        <a:bodyPr/>
        <a:lstStyle/>
        <a:p>
          <a:endParaRPr lang="en-US"/>
        </a:p>
      </dgm:t>
    </dgm:pt>
    <dgm:pt modelId="{D44C891B-ED70-4B3D-BA8A-BF10FA5D8F48}" type="sibTrans" cxnId="{02D4DC9A-FCB5-4ED0-BC84-8B7F9C5B1789}">
      <dgm:prSet/>
      <dgm:spPr/>
      <dgm:t>
        <a:bodyPr/>
        <a:lstStyle/>
        <a:p>
          <a:endParaRPr lang="en-US"/>
        </a:p>
      </dgm:t>
    </dgm:pt>
    <dgm:pt modelId="{52119062-B66B-42C3-9F3D-533EE19DC446}" type="pres">
      <dgm:prSet presAssocID="{393100BA-F550-4074-99F0-AB2D18CE70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30710B-6721-4893-8269-F45CF36796D8}" type="pres">
      <dgm:prSet presAssocID="{9F852735-41BE-4E78-8699-72776CDB1730}" presName="vertOne" presStyleCnt="0"/>
      <dgm:spPr/>
    </dgm:pt>
    <dgm:pt modelId="{095863E6-C71E-4349-979A-021874B3277C}" type="pres">
      <dgm:prSet presAssocID="{9F852735-41BE-4E78-8699-72776CDB173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4700-4DAA-4A8C-9124-CB136E891D96}" type="pres">
      <dgm:prSet presAssocID="{9F852735-41BE-4E78-8699-72776CDB1730}" presName="horzOne" presStyleCnt="0"/>
      <dgm:spPr/>
    </dgm:pt>
  </dgm:ptLst>
  <dgm:cxnLst>
    <dgm:cxn modelId="{B4BA5D4F-199D-45F1-A231-DB8EE0F26388}" type="presOf" srcId="{393100BA-F550-4074-99F0-AB2D18CE7094}" destId="{52119062-B66B-42C3-9F3D-533EE19DC446}" srcOrd="0" destOrd="0" presId="urn:microsoft.com/office/officeart/2005/8/layout/hierarchy4"/>
    <dgm:cxn modelId="{02D4DC9A-FCB5-4ED0-BC84-8B7F9C5B1789}" srcId="{393100BA-F550-4074-99F0-AB2D18CE7094}" destId="{9F852735-41BE-4E78-8699-72776CDB1730}" srcOrd="0" destOrd="0" parTransId="{5BA8E38F-70C0-45D8-913E-6C7B92F24A99}" sibTransId="{D44C891B-ED70-4B3D-BA8A-BF10FA5D8F48}"/>
    <dgm:cxn modelId="{0891E01D-5BDE-47ED-9454-6A34A674CBB7}" type="presOf" srcId="{9F852735-41BE-4E78-8699-72776CDB1730}" destId="{095863E6-C71E-4349-979A-021874B3277C}" srcOrd="0" destOrd="0" presId="urn:microsoft.com/office/officeart/2005/8/layout/hierarchy4"/>
    <dgm:cxn modelId="{C09B922D-FEAB-4EE4-A6EA-BA75F8F07AFF}" type="presParOf" srcId="{52119062-B66B-42C3-9F3D-533EE19DC446}" destId="{E630710B-6721-4893-8269-F45CF36796D8}" srcOrd="0" destOrd="0" presId="urn:microsoft.com/office/officeart/2005/8/layout/hierarchy4"/>
    <dgm:cxn modelId="{4E137A19-5B1B-43F2-B09E-5BF2E99AFF13}" type="presParOf" srcId="{E630710B-6721-4893-8269-F45CF36796D8}" destId="{095863E6-C71E-4349-979A-021874B3277C}" srcOrd="0" destOrd="0" presId="urn:microsoft.com/office/officeart/2005/8/layout/hierarchy4"/>
    <dgm:cxn modelId="{41B06190-9217-4C5B-BE0E-C95373DF627E}" type="presParOf" srcId="{E630710B-6721-4893-8269-F45CF36796D8}" destId="{8F324700-4DAA-4A8C-9124-CB136E891D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6F93F-8242-4B1A-8BAB-3EB55F8CA9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36866-A50D-4504-9AFD-3BAE23622A03}">
      <dgm:prSet custT="1"/>
      <dgm:spPr/>
      <dgm:t>
        <a:bodyPr/>
        <a:lstStyle/>
        <a:p>
          <a:pPr rtl="0"/>
          <a:r>
            <a:rPr lang="bn-IN" sz="54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 কাকে বলে?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B647AC-4226-4B74-BEF5-6C21651155ED}" type="parTrans" cxnId="{104CDB2E-E0E2-4482-8A79-6CB82FFE6A47}">
      <dgm:prSet/>
      <dgm:spPr/>
      <dgm:t>
        <a:bodyPr/>
        <a:lstStyle/>
        <a:p>
          <a:endParaRPr lang="en-US"/>
        </a:p>
      </dgm:t>
    </dgm:pt>
    <dgm:pt modelId="{74C256B5-DF94-411B-95AE-283C8E0C1650}" type="sibTrans" cxnId="{104CDB2E-E0E2-4482-8A79-6CB82FFE6A47}">
      <dgm:prSet/>
      <dgm:spPr/>
      <dgm:t>
        <a:bodyPr/>
        <a:lstStyle/>
        <a:p>
          <a:endParaRPr lang="en-US"/>
        </a:p>
      </dgm:t>
    </dgm:pt>
    <dgm:pt modelId="{A5088502-C6BB-4E70-89A5-1F6A5B145CD6}" type="pres">
      <dgm:prSet presAssocID="{67F6F93F-8242-4B1A-8BAB-3EB55F8CA9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73C1D9-1524-4420-A155-923C565EEFF9}" type="pres">
      <dgm:prSet presAssocID="{DEF36866-A50D-4504-9AFD-3BAE23622A03}" presName="horFlow" presStyleCnt="0"/>
      <dgm:spPr/>
    </dgm:pt>
    <dgm:pt modelId="{DB94F9AD-855D-4067-B1D4-9A7D45783DC2}" type="pres">
      <dgm:prSet presAssocID="{DEF36866-A50D-4504-9AFD-3BAE23622A03}" presName="bigChev" presStyleLbl="node1" presStyleIdx="0" presStyleCnt="1" custScaleX="223825" custScaleY="177384" custLinFactNeighborX="3300" custLinFactNeighborY="8250"/>
      <dgm:spPr/>
      <dgm:t>
        <a:bodyPr/>
        <a:lstStyle/>
        <a:p>
          <a:endParaRPr lang="en-US"/>
        </a:p>
      </dgm:t>
    </dgm:pt>
  </dgm:ptLst>
  <dgm:cxnLst>
    <dgm:cxn modelId="{B3CDDFBB-5C13-4E05-B5D1-3282FEB3F3FE}" type="presOf" srcId="{DEF36866-A50D-4504-9AFD-3BAE23622A03}" destId="{DB94F9AD-855D-4067-B1D4-9A7D45783DC2}" srcOrd="0" destOrd="0" presId="urn:microsoft.com/office/officeart/2005/8/layout/lProcess3"/>
    <dgm:cxn modelId="{B0E31526-C568-458C-A082-CFC601ADFA9D}" type="presOf" srcId="{67F6F93F-8242-4B1A-8BAB-3EB55F8CA926}" destId="{A5088502-C6BB-4E70-89A5-1F6A5B145CD6}" srcOrd="0" destOrd="0" presId="urn:microsoft.com/office/officeart/2005/8/layout/lProcess3"/>
    <dgm:cxn modelId="{104CDB2E-E0E2-4482-8A79-6CB82FFE6A47}" srcId="{67F6F93F-8242-4B1A-8BAB-3EB55F8CA926}" destId="{DEF36866-A50D-4504-9AFD-3BAE23622A03}" srcOrd="0" destOrd="0" parTransId="{AAB647AC-4226-4B74-BEF5-6C21651155ED}" sibTransId="{74C256B5-DF94-411B-95AE-283C8E0C1650}"/>
    <dgm:cxn modelId="{F5FAA416-D229-4B40-A0BE-40C5858CA396}" type="presParOf" srcId="{A5088502-C6BB-4E70-89A5-1F6A5B145CD6}" destId="{0473C1D9-1524-4420-A155-923C565EEFF9}" srcOrd="0" destOrd="0" presId="urn:microsoft.com/office/officeart/2005/8/layout/lProcess3"/>
    <dgm:cxn modelId="{8439EC7A-9B51-45D2-B96B-6C745DC33A78}" type="presParOf" srcId="{0473C1D9-1524-4420-A155-923C565EEFF9}" destId="{DB94F9AD-855D-4067-B1D4-9A7D45783D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ABDDE-D048-42EE-AAB4-CC643262E9AD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E69BBE-D4C4-4CD9-B057-357D2A2873B5}">
      <dgm:prSet phldrT="[Text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035316-00A2-4EB7-B6CB-E33D868C20E4}" type="parTrans" cxnId="{477CC623-7A55-4376-A41A-4D7F101A29E0}">
      <dgm:prSet/>
      <dgm:spPr/>
      <dgm:t>
        <a:bodyPr/>
        <a:lstStyle/>
        <a:p>
          <a:endParaRPr lang="en-US"/>
        </a:p>
      </dgm:t>
    </dgm:pt>
    <dgm:pt modelId="{6C4F6C14-01CF-464B-9640-D2BA695B2BFF}" type="sibTrans" cxnId="{477CC623-7A55-4376-A41A-4D7F101A29E0}">
      <dgm:prSet/>
      <dgm:spPr/>
      <dgm:t>
        <a:bodyPr/>
        <a:lstStyle/>
        <a:p>
          <a:endParaRPr lang="en-US"/>
        </a:p>
      </dgm:t>
    </dgm:pt>
    <dgm:pt modelId="{A4895C7D-C3E3-4964-B7A3-F35DB7FB267C}">
      <dgm:prSet phldrT="[Text]" custT="1"/>
      <dgm:spPr>
        <a:ln w="57150">
          <a:solidFill>
            <a:schemeClr val="tx1"/>
          </a:solidFill>
        </a:ln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নদ-নদী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793A8-4C61-4EFC-82C4-C3E9C82602E5}" type="parTrans" cxnId="{44185DFA-B118-4FD0-A635-F7AD2E5D8587}">
      <dgm:prSet/>
      <dgm:spPr/>
      <dgm:t>
        <a:bodyPr/>
        <a:lstStyle/>
        <a:p>
          <a:endParaRPr lang="en-US"/>
        </a:p>
      </dgm:t>
    </dgm:pt>
    <dgm:pt modelId="{E9209FEE-C15F-4AF6-97AD-C4606D2517EE}" type="sibTrans" cxnId="{44185DFA-B118-4FD0-A635-F7AD2E5D8587}">
      <dgm:prSet/>
      <dgm:spPr/>
      <dgm:t>
        <a:bodyPr/>
        <a:lstStyle/>
        <a:p>
          <a:endParaRPr lang="en-US"/>
        </a:p>
      </dgm:t>
    </dgm:pt>
    <dgm:pt modelId="{064BB7D5-6B7B-42FF-BCAE-A5144025C8F2}">
      <dgm:prSet phldrT="[Text]" custT="1"/>
      <dgm:spPr>
        <a:ln w="57150"/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খনিজ সম্পদ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A04C0F-E4CB-4B16-A927-48C2A24FD250}" type="parTrans" cxnId="{16A96706-B7AA-4038-9704-C3760A753727}">
      <dgm:prSet/>
      <dgm:spPr/>
      <dgm:t>
        <a:bodyPr/>
        <a:lstStyle/>
        <a:p>
          <a:endParaRPr lang="en-US"/>
        </a:p>
      </dgm:t>
    </dgm:pt>
    <dgm:pt modelId="{7B160722-8EAD-4218-92CD-6EC6B80AA20B}" type="sibTrans" cxnId="{16A96706-B7AA-4038-9704-C3760A753727}">
      <dgm:prSet/>
      <dgm:spPr/>
      <dgm:t>
        <a:bodyPr/>
        <a:lstStyle/>
        <a:p>
          <a:endParaRPr lang="en-US"/>
        </a:p>
      </dgm:t>
    </dgm:pt>
    <dgm:pt modelId="{E35E0B39-F238-46D8-85EA-F4437AF743EC}">
      <dgm:prSet phldrT="[Text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বনজ সম্পদ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20189-1B3C-4E5B-9E3B-1AAE4FFAFE2B}" type="parTrans" cxnId="{DF407CBE-C7CD-466B-B0B2-035256ED709A}">
      <dgm:prSet/>
      <dgm:spPr/>
      <dgm:t>
        <a:bodyPr/>
        <a:lstStyle/>
        <a:p>
          <a:endParaRPr lang="en-US"/>
        </a:p>
      </dgm:t>
    </dgm:pt>
    <dgm:pt modelId="{C7C7E290-F658-45A3-95F6-6889172406BF}" type="sibTrans" cxnId="{DF407CBE-C7CD-466B-B0B2-035256ED709A}">
      <dgm:prSet/>
      <dgm:spPr/>
      <dgm:t>
        <a:bodyPr/>
        <a:lstStyle/>
        <a:p>
          <a:endParaRPr lang="en-US"/>
        </a:p>
      </dgm:t>
    </dgm:pt>
    <dgm:pt modelId="{DA321942-7E81-46A7-9C85-72E5E1E12631}">
      <dgm:prSet phldrT="[Text]" custT="1"/>
      <dgm:spPr>
        <a:ln w="57150"/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মৎস সম্পদ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1AC7B7-14EE-41D8-9E37-4134B1955E36}" type="parTrans" cxnId="{1FCAFDAC-C61B-46D5-8719-0D5A6907C657}">
      <dgm:prSet/>
      <dgm:spPr/>
      <dgm:t>
        <a:bodyPr/>
        <a:lstStyle/>
        <a:p>
          <a:endParaRPr lang="en-US"/>
        </a:p>
      </dgm:t>
    </dgm:pt>
    <dgm:pt modelId="{FBA7E951-3AFB-4EDC-B04A-2E464A8475CE}" type="sibTrans" cxnId="{1FCAFDAC-C61B-46D5-8719-0D5A6907C657}">
      <dgm:prSet/>
      <dgm:spPr/>
      <dgm:t>
        <a:bodyPr/>
        <a:lstStyle/>
        <a:p>
          <a:endParaRPr lang="en-US"/>
        </a:p>
      </dgm:t>
    </dgm:pt>
    <dgm:pt modelId="{B48E8096-7FD1-470E-8BE8-399E01F63A56}">
      <dgm:prSet phldrT="[Text]" custT="1"/>
      <dgm:spPr>
        <a:ln w="57150">
          <a:solidFill>
            <a:schemeClr val="accent4"/>
          </a:solidFill>
        </a:ln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প্রাণি সম্পদ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7BF36F-0FB3-4F68-8142-DAB751DC508C}" type="parTrans" cxnId="{D8512C0B-DCF6-4D26-8E0E-1ED18C727BF5}">
      <dgm:prSet/>
      <dgm:spPr/>
      <dgm:t>
        <a:bodyPr/>
        <a:lstStyle/>
        <a:p>
          <a:endParaRPr lang="en-US"/>
        </a:p>
      </dgm:t>
    </dgm:pt>
    <dgm:pt modelId="{AE60D248-3788-430E-8F45-0158860F3B9F}" type="sibTrans" cxnId="{D8512C0B-DCF6-4D26-8E0E-1ED18C727BF5}">
      <dgm:prSet/>
      <dgm:spPr/>
      <dgm:t>
        <a:bodyPr/>
        <a:lstStyle/>
        <a:p>
          <a:endParaRPr lang="en-US"/>
        </a:p>
      </dgm:t>
    </dgm:pt>
    <dgm:pt modelId="{B665D8E7-28A7-426D-AA67-CE2127FD0571}">
      <dgm:prSet phldrT="[Text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 সম্পদ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E7D2A-36C2-4BC0-B837-75624C063A11}" type="parTrans" cxnId="{9C1C780C-46EF-4A46-8D20-8C2696B48CD2}">
      <dgm:prSet/>
      <dgm:spPr/>
      <dgm:t>
        <a:bodyPr/>
        <a:lstStyle/>
        <a:p>
          <a:endParaRPr lang="en-US"/>
        </a:p>
      </dgm:t>
    </dgm:pt>
    <dgm:pt modelId="{E57A6C4D-D5DF-4E05-A639-6F052A090911}" type="sibTrans" cxnId="{9C1C780C-46EF-4A46-8D20-8C2696B48CD2}">
      <dgm:prSet/>
      <dgm:spPr/>
      <dgm:t>
        <a:bodyPr/>
        <a:lstStyle/>
        <a:p>
          <a:endParaRPr lang="en-US"/>
        </a:p>
      </dgm:t>
    </dgm:pt>
    <dgm:pt modelId="{9277509F-2DCA-44ED-AF6D-261EE8A670B4}" type="pres">
      <dgm:prSet presAssocID="{112ABDDE-D048-42EE-AAB4-CC643262E9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397EA-1732-4EDF-B45F-83C55A954605}" type="pres">
      <dgm:prSet presAssocID="{A3E69BBE-D4C4-4CD9-B057-357D2A2873B5}" presName="node" presStyleLbl="node1" presStyleIdx="0" presStyleCnt="7" custRadScaleRad="100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BB372-8CB2-40F6-8954-BAB6A9CF50E6}" type="pres">
      <dgm:prSet presAssocID="{A3E69BBE-D4C4-4CD9-B057-357D2A2873B5}" presName="spNode" presStyleCnt="0"/>
      <dgm:spPr/>
    </dgm:pt>
    <dgm:pt modelId="{6980A231-BBA2-447A-A750-62C8B85F61C5}" type="pres">
      <dgm:prSet presAssocID="{6C4F6C14-01CF-464B-9640-D2BA695B2BFF}" presName="sibTrans" presStyleLbl="sibTrans1D1" presStyleIdx="0" presStyleCnt="7"/>
      <dgm:spPr/>
      <dgm:t>
        <a:bodyPr/>
        <a:lstStyle/>
        <a:p>
          <a:endParaRPr lang="en-US"/>
        </a:p>
      </dgm:t>
    </dgm:pt>
    <dgm:pt modelId="{21A38067-94DE-4EDF-8CB7-A4992D9A2843}" type="pres">
      <dgm:prSet presAssocID="{A4895C7D-C3E3-4964-B7A3-F35DB7FB267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0236-A18F-41A6-A56E-239AFC3388B4}" type="pres">
      <dgm:prSet presAssocID="{A4895C7D-C3E3-4964-B7A3-F35DB7FB267C}" presName="spNode" presStyleCnt="0"/>
      <dgm:spPr/>
    </dgm:pt>
    <dgm:pt modelId="{3A31FF1A-2DE3-4C8B-A2E2-C6FE001E9220}" type="pres">
      <dgm:prSet presAssocID="{E9209FEE-C15F-4AF6-97AD-C4606D2517E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2FED7ED-437E-4FC5-9AC5-B513A4B97C82}" type="pres">
      <dgm:prSet presAssocID="{064BB7D5-6B7B-42FF-BCAE-A5144025C8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3A90C-DA73-4598-BD7B-5C4277D99172}" type="pres">
      <dgm:prSet presAssocID="{064BB7D5-6B7B-42FF-BCAE-A5144025C8F2}" presName="spNode" presStyleCnt="0"/>
      <dgm:spPr/>
    </dgm:pt>
    <dgm:pt modelId="{DDB994C7-19C0-4E95-A566-47316471B454}" type="pres">
      <dgm:prSet presAssocID="{7B160722-8EAD-4218-92CD-6EC6B80AA20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34D12DC4-0B29-433C-A20A-93237BB66E02}" type="pres">
      <dgm:prSet presAssocID="{E35E0B39-F238-46D8-85EA-F4437AF743E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4BDCC-4BA7-48BD-A7BA-6AB9A236F086}" type="pres">
      <dgm:prSet presAssocID="{E35E0B39-F238-46D8-85EA-F4437AF743EC}" presName="spNode" presStyleCnt="0"/>
      <dgm:spPr/>
    </dgm:pt>
    <dgm:pt modelId="{C499B851-F7A0-4858-8CFD-2DB80B77AADD}" type="pres">
      <dgm:prSet presAssocID="{C7C7E290-F658-45A3-95F6-6889172406BF}" presName="sibTrans" presStyleLbl="sibTrans1D1" presStyleIdx="3" presStyleCnt="7"/>
      <dgm:spPr/>
      <dgm:t>
        <a:bodyPr/>
        <a:lstStyle/>
        <a:p>
          <a:endParaRPr lang="en-US"/>
        </a:p>
      </dgm:t>
    </dgm:pt>
    <dgm:pt modelId="{1E7A64E4-7169-43A7-9DF0-2D38172ACD69}" type="pres">
      <dgm:prSet presAssocID="{DA321942-7E81-46A7-9C85-72E5E1E1263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F3148-837C-40BE-9A7F-CAA207E4153E}" type="pres">
      <dgm:prSet presAssocID="{DA321942-7E81-46A7-9C85-72E5E1E12631}" presName="spNode" presStyleCnt="0"/>
      <dgm:spPr/>
    </dgm:pt>
    <dgm:pt modelId="{88C34E6C-91DB-400E-A8BA-A1116E452D0C}" type="pres">
      <dgm:prSet presAssocID="{FBA7E951-3AFB-4EDC-B04A-2E464A8475CE}" presName="sibTrans" presStyleLbl="sibTrans1D1" presStyleIdx="4" presStyleCnt="7"/>
      <dgm:spPr/>
      <dgm:t>
        <a:bodyPr/>
        <a:lstStyle/>
        <a:p>
          <a:endParaRPr lang="en-US"/>
        </a:p>
      </dgm:t>
    </dgm:pt>
    <dgm:pt modelId="{07F953A8-D455-4A25-B75D-C05877E910FD}" type="pres">
      <dgm:prSet presAssocID="{B48E8096-7FD1-470E-8BE8-399E01F63A5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1AF86-8CCF-4EFA-BF75-9E99D1994231}" type="pres">
      <dgm:prSet presAssocID="{B48E8096-7FD1-470E-8BE8-399E01F63A56}" presName="spNode" presStyleCnt="0"/>
      <dgm:spPr/>
    </dgm:pt>
    <dgm:pt modelId="{CB81577C-45A7-4BAA-96E5-E1150048EAD7}" type="pres">
      <dgm:prSet presAssocID="{AE60D248-3788-430E-8F45-0158860F3B9F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967A56C-2FDC-4241-BFF9-681416A84ABF}" type="pres">
      <dgm:prSet presAssocID="{B665D8E7-28A7-426D-AA67-CE2127FD057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F283B-AE36-4DEF-87C9-089B2CA1A824}" type="pres">
      <dgm:prSet presAssocID="{B665D8E7-28A7-426D-AA67-CE2127FD0571}" presName="spNode" presStyleCnt="0"/>
      <dgm:spPr/>
    </dgm:pt>
    <dgm:pt modelId="{66C37B12-E7C4-4F82-9247-BE8ADEE1C758}" type="pres">
      <dgm:prSet presAssocID="{E57A6C4D-D5DF-4E05-A639-6F052A090911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76BAFB7E-8703-4900-B59C-FDCBD47BF413}" type="presOf" srcId="{E9209FEE-C15F-4AF6-97AD-C4606D2517EE}" destId="{3A31FF1A-2DE3-4C8B-A2E2-C6FE001E9220}" srcOrd="0" destOrd="0" presId="urn:microsoft.com/office/officeart/2005/8/layout/cycle5"/>
    <dgm:cxn modelId="{6F6C3B02-4FD7-42AC-8E93-476A7E661E8B}" type="presOf" srcId="{B48E8096-7FD1-470E-8BE8-399E01F63A56}" destId="{07F953A8-D455-4A25-B75D-C05877E910FD}" srcOrd="0" destOrd="0" presId="urn:microsoft.com/office/officeart/2005/8/layout/cycle5"/>
    <dgm:cxn modelId="{1549873C-96C5-49B7-8BC9-F1B2175B06CD}" type="presOf" srcId="{A4895C7D-C3E3-4964-B7A3-F35DB7FB267C}" destId="{21A38067-94DE-4EDF-8CB7-A4992D9A2843}" srcOrd="0" destOrd="0" presId="urn:microsoft.com/office/officeart/2005/8/layout/cycle5"/>
    <dgm:cxn modelId="{477CC623-7A55-4376-A41A-4D7F101A29E0}" srcId="{112ABDDE-D048-42EE-AAB4-CC643262E9AD}" destId="{A3E69BBE-D4C4-4CD9-B057-357D2A2873B5}" srcOrd="0" destOrd="0" parTransId="{DE035316-00A2-4EB7-B6CB-E33D868C20E4}" sibTransId="{6C4F6C14-01CF-464B-9640-D2BA695B2BFF}"/>
    <dgm:cxn modelId="{44185DFA-B118-4FD0-A635-F7AD2E5D8587}" srcId="{112ABDDE-D048-42EE-AAB4-CC643262E9AD}" destId="{A4895C7D-C3E3-4964-B7A3-F35DB7FB267C}" srcOrd="1" destOrd="0" parTransId="{653793A8-4C61-4EFC-82C4-C3E9C82602E5}" sibTransId="{E9209FEE-C15F-4AF6-97AD-C4606D2517EE}"/>
    <dgm:cxn modelId="{DF407CBE-C7CD-466B-B0B2-035256ED709A}" srcId="{112ABDDE-D048-42EE-AAB4-CC643262E9AD}" destId="{E35E0B39-F238-46D8-85EA-F4437AF743EC}" srcOrd="3" destOrd="0" parTransId="{37420189-1B3C-4E5B-9E3B-1AAE4FFAFE2B}" sibTransId="{C7C7E290-F658-45A3-95F6-6889172406BF}"/>
    <dgm:cxn modelId="{16A96706-B7AA-4038-9704-C3760A753727}" srcId="{112ABDDE-D048-42EE-AAB4-CC643262E9AD}" destId="{064BB7D5-6B7B-42FF-BCAE-A5144025C8F2}" srcOrd="2" destOrd="0" parTransId="{34A04C0F-E4CB-4B16-A927-48C2A24FD250}" sibTransId="{7B160722-8EAD-4218-92CD-6EC6B80AA20B}"/>
    <dgm:cxn modelId="{0472CD8C-EDE3-40FE-BC14-CE2682F043CC}" type="presOf" srcId="{064BB7D5-6B7B-42FF-BCAE-A5144025C8F2}" destId="{C2FED7ED-437E-4FC5-9AC5-B513A4B97C82}" srcOrd="0" destOrd="0" presId="urn:microsoft.com/office/officeart/2005/8/layout/cycle5"/>
    <dgm:cxn modelId="{9C1C780C-46EF-4A46-8D20-8C2696B48CD2}" srcId="{112ABDDE-D048-42EE-AAB4-CC643262E9AD}" destId="{B665D8E7-28A7-426D-AA67-CE2127FD0571}" srcOrd="6" destOrd="0" parTransId="{B42E7D2A-36C2-4BC0-B837-75624C063A11}" sibTransId="{E57A6C4D-D5DF-4E05-A639-6F052A090911}"/>
    <dgm:cxn modelId="{BCC069A5-BA2E-4859-842C-0D9D7FE7401B}" type="presOf" srcId="{7B160722-8EAD-4218-92CD-6EC6B80AA20B}" destId="{DDB994C7-19C0-4E95-A566-47316471B454}" srcOrd="0" destOrd="0" presId="urn:microsoft.com/office/officeart/2005/8/layout/cycle5"/>
    <dgm:cxn modelId="{A25E638C-F9B3-449E-B707-C561C2F3D5CC}" type="presOf" srcId="{6C4F6C14-01CF-464B-9640-D2BA695B2BFF}" destId="{6980A231-BBA2-447A-A750-62C8B85F61C5}" srcOrd="0" destOrd="0" presId="urn:microsoft.com/office/officeart/2005/8/layout/cycle5"/>
    <dgm:cxn modelId="{E9973CB7-320A-4EC6-B745-DE8DCB0BADC9}" type="presOf" srcId="{A3E69BBE-D4C4-4CD9-B057-357D2A2873B5}" destId="{93D397EA-1732-4EDF-B45F-83C55A954605}" srcOrd="0" destOrd="0" presId="urn:microsoft.com/office/officeart/2005/8/layout/cycle5"/>
    <dgm:cxn modelId="{7C2BC0DE-AC23-4DA3-8079-33A3D86ABC15}" type="presOf" srcId="{112ABDDE-D048-42EE-AAB4-CC643262E9AD}" destId="{9277509F-2DCA-44ED-AF6D-261EE8A670B4}" srcOrd="0" destOrd="0" presId="urn:microsoft.com/office/officeart/2005/8/layout/cycle5"/>
    <dgm:cxn modelId="{D8512C0B-DCF6-4D26-8E0E-1ED18C727BF5}" srcId="{112ABDDE-D048-42EE-AAB4-CC643262E9AD}" destId="{B48E8096-7FD1-470E-8BE8-399E01F63A56}" srcOrd="5" destOrd="0" parTransId="{AA7BF36F-0FB3-4F68-8142-DAB751DC508C}" sibTransId="{AE60D248-3788-430E-8F45-0158860F3B9F}"/>
    <dgm:cxn modelId="{1FCAFDAC-C61B-46D5-8719-0D5A6907C657}" srcId="{112ABDDE-D048-42EE-AAB4-CC643262E9AD}" destId="{DA321942-7E81-46A7-9C85-72E5E1E12631}" srcOrd="4" destOrd="0" parTransId="{5E1AC7B7-14EE-41D8-9E37-4134B1955E36}" sibTransId="{FBA7E951-3AFB-4EDC-B04A-2E464A8475CE}"/>
    <dgm:cxn modelId="{7E200088-0181-46C0-AF6F-8FA90332338F}" type="presOf" srcId="{FBA7E951-3AFB-4EDC-B04A-2E464A8475CE}" destId="{88C34E6C-91DB-400E-A8BA-A1116E452D0C}" srcOrd="0" destOrd="0" presId="urn:microsoft.com/office/officeart/2005/8/layout/cycle5"/>
    <dgm:cxn modelId="{1037FA55-BFD7-43D2-A55E-6563DFF70751}" type="presOf" srcId="{B665D8E7-28A7-426D-AA67-CE2127FD0571}" destId="{0967A56C-2FDC-4241-BFF9-681416A84ABF}" srcOrd="0" destOrd="0" presId="urn:microsoft.com/office/officeart/2005/8/layout/cycle5"/>
    <dgm:cxn modelId="{DF00B84F-C959-45A8-883A-7EDEFBA25C81}" type="presOf" srcId="{E35E0B39-F238-46D8-85EA-F4437AF743EC}" destId="{34D12DC4-0B29-433C-A20A-93237BB66E02}" srcOrd="0" destOrd="0" presId="urn:microsoft.com/office/officeart/2005/8/layout/cycle5"/>
    <dgm:cxn modelId="{D7FDEDD8-CC47-432B-8EBA-4C5CD2070750}" type="presOf" srcId="{DA321942-7E81-46A7-9C85-72E5E1E12631}" destId="{1E7A64E4-7169-43A7-9DF0-2D38172ACD69}" srcOrd="0" destOrd="0" presId="urn:microsoft.com/office/officeart/2005/8/layout/cycle5"/>
    <dgm:cxn modelId="{43163749-20E0-44A3-A654-E480B3AC25C7}" type="presOf" srcId="{AE60D248-3788-430E-8F45-0158860F3B9F}" destId="{CB81577C-45A7-4BAA-96E5-E1150048EAD7}" srcOrd="0" destOrd="0" presId="urn:microsoft.com/office/officeart/2005/8/layout/cycle5"/>
    <dgm:cxn modelId="{F3CD1E46-54D4-4158-ABE0-4830A0352469}" type="presOf" srcId="{E57A6C4D-D5DF-4E05-A639-6F052A090911}" destId="{66C37B12-E7C4-4F82-9247-BE8ADEE1C758}" srcOrd="0" destOrd="0" presId="urn:microsoft.com/office/officeart/2005/8/layout/cycle5"/>
    <dgm:cxn modelId="{B865BAFF-5854-4EEB-B2A8-38F64A99F2A4}" type="presOf" srcId="{C7C7E290-F658-45A3-95F6-6889172406BF}" destId="{C499B851-F7A0-4858-8CFD-2DB80B77AADD}" srcOrd="0" destOrd="0" presId="urn:microsoft.com/office/officeart/2005/8/layout/cycle5"/>
    <dgm:cxn modelId="{8541E747-5B30-40B5-B4DF-3B2E2038B6AA}" type="presParOf" srcId="{9277509F-2DCA-44ED-AF6D-261EE8A670B4}" destId="{93D397EA-1732-4EDF-B45F-83C55A954605}" srcOrd="0" destOrd="0" presId="urn:microsoft.com/office/officeart/2005/8/layout/cycle5"/>
    <dgm:cxn modelId="{473EE7C0-6B48-456D-869F-31DD49E66BEE}" type="presParOf" srcId="{9277509F-2DCA-44ED-AF6D-261EE8A670B4}" destId="{C87BB372-8CB2-40F6-8954-BAB6A9CF50E6}" srcOrd="1" destOrd="0" presId="urn:microsoft.com/office/officeart/2005/8/layout/cycle5"/>
    <dgm:cxn modelId="{E0058C9E-C47C-4143-A327-4C53BEBDE941}" type="presParOf" srcId="{9277509F-2DCA-44ED-AF6D-261EE8A670B4}" destId="{6980A231-BBA2-447A-A750-62C8B85F61C5}" srcOrd="2" destOrd="0" presId="urn:microsoft.com/office/officeart/2005/8/layout/cycle5"/>
    <dgm:cxn modelId="{7CEFD4D5-9BDA-49D8-994F-81BFFAF9FB99}" type="presParOf" srcId="{9277509F-2DCA-44ED-AF6D-261EE8A670B4}" destId="{21A38067-94DE-4EDF-8CB7-A4992D9A2843}" srcOrd="3" destOrd="0" presId="urn:microsoft.com/office/officeart/2005/8/layout/cycle5"/>
    <dgm:cxn modelId="{085D0B25-B0D1-49FE-A4C8-9693CD7FE464}" type="presParOf" srcId="{9277509F-2DCA-44ED-AF6D-261EE8A670B4}" destId="{55FE0236-A18F-41A6-A56E-239AFC3388B4}" srcOrd="4" destOrd="0" presId="urn:microsoft.com/office/officeart/2005/8/layout/cycle5"/>
    <dgm:cxn modelId="{3B7760CA-1826-4A09-B72C-23381473F64C}" type="presParOf" srcId="{9277509F-2DCA-44ED-AF6D-261EE8A670B4}" destId="{3A31FF1A-2DE3-4C8B-A2E2-C6FE001E9220}" srcOrd="5" destOrd="0" presId="urn:microsoft.com/office/officeart/2005/8/layout/cycle5"/>
    <dgm:cxn modelId="{42A793A6-C41B-446F-9A5C-17DAFCDE0D59}" type="presParOf" srcId="{9277509F-2DCA-44ED-AF6D-261EE8A670B4}" destId="{C2FED7ED-437E-4FC5-9AC5-B513A4B97C82}" srcOrd="6" destOrd="0" presId="urn:microsoft.com/office/officeart/2005/8/layout/cycle5"/>
    <dgm:cxn modelId="{4A33297B-F76C-4363-9A9E-279CFA8B69D9}" type="presParOf" srcId="{9277509F-2DCA-44ED-AF6D-261EE8A670B4}" destId="{1BA3A90C-DA73-4598-BD7B-5C4277D99172}" srcOrd="7" destOrd="0" presId="urn:microsoft.com/office/officeart/2005/8/layout/cycle5"/>
    <dgm:cxn modelId="{4BCC5AE9-919F-4B01-973E-FF1FAC791CC3}" type="presParOf" srcId="{9277509F-2DCA-44ED-AF6D-261EE8A670B4}" destId="{DDB994C7-19C0-4E95-A566-47316471B454}" srcOrd="8" destOrd="0" presId="urn:microsoft.com/office/officeart/2005/8/layout/cycle5"/>
    <dgm:cxn modelId="{80C284E1-EC74-43AF-80DD-F9AE6318BE21}" type="presParOf" srcId="{9277509F-2DCA-44ED-AF6D-261EE8A670B4}" destId="{34D12DC4-0B29-433C-A20A-93237BB66E02}" srcOrd="9" destOrd="0" presId="urn:microsoft.com/office/officeart/2005/8/layout/cycle5"/>
    <dgm:cxn modelId="{551A6141-EB9F-41DF-924E-BA69EC15B6DE}" type="presParOf" srcId="{9277509F-2DCA-44ED-AF6D-261EE8A670B4}" destId="{40C4BDCC-4BA7-48BD-A7BA-6AB9A236F086}" srcOrd="10" destOrd="0" presId="urn:microsoft.com/office/officeart/2005/8/layout/cycle5"/>
    <dgm:cxn modelId="{FA596767-22FE-4FA1-A7A8-ECA3C5ECA99A}" type="presParOf" srcId="{9277509F-2DCA-44ED-AF6D-261EE8A670B4}" destId="{C499B851-F7A0-4858-8CFD-2DB80B77AADD}" srcOrd="11" destOrd="0" presId="urn:microsoft.com/office/officeart/2005/8/layout/cycle5"/>
    <dgm:cxn modelId="{D8CB3A9F-5B25-4C8B-8FEA-E0FB6D7DDA4B}" type="presParOf" srcId="{9277509F-2DCA-44ED-AF6D-261EE8A670B4}" destId="{1E7A64E4-7169-43A7-9DF0-2D38172ACD69}" srcOrd="12" destOrd="0" presId="urn:microsoft.com/office/officeart/2005/8/layout/cycle5"/>
    <dgm:cxn modelId="{FA13928A-A22F-4604-A12D-7CBDA4357B41}" type="presParOf" srcId="{9277509F-2DCA-44ED-AF6D-261EE8A670B4}" destId="{46FF3148-837C-40BE-9A7F-CAA207E4153E}" srcOrd="13" destOrd="0" presId="urn:microsoft.com/office/officeart/2005/8/layout/cycle5"/>
    <dgm:cxn modelId="{25311CB8-D6FA-4C4E-A3F7-2FFC6716AA8E}" type="presParOf" srcId="{9277509F-2DCA-44ED-AF6D-261EE8A670B4}" destId="{88C34E6C-91DB-400E-A8BA-A1116E452D0C}" srcOrd="14" destOrd="0" presId="urn:microsoft.com/office/officeart/2005/8/layout/cycle5"/>
    <dgm:cxn modelId="{B9BA9B1C-64A2-4E47-92D7-DDB612D0F038}" type="presParOf" srcId="{9277509F-2DCA-44ED-AF6D-261EE8A670B4}" destId="{07F953A8-D455-4A25-B75D-C05877E910FD}" srcOrd="15" destOrd="0" presId="urn:microsoft.com/office/officeart/2005/8/layout/cycle5"/>
    <dgm:cxn modelId="{7882D07B-2A75-4A9A-82B5-C1F4AC155A8F}" type="presParOf" srcId="{9277509F-2DCA-44ED-AF6D-261EE8A670B4}" destId="{16A1AF86-8CCF-4EFA-BF75-9E99D1994231}" srcOrd="16" destOrd="0" presId="urn:microsoft.com/office/officeart/2005/8/layout/cycle5"/>
    <dgm:cxn modelId="{CF352866-1DA0-4BEA-9A28-128C1D563BB5}" type="presParOf" srcId="{9277509F-2DCA-44ED-AF6D-261EE8A670B4}" destId="{CB81577C-45A7-4BAA-96E5-E1150048EAD7}" srcOrd="17" destOrd="0" presId="urn:microsoft.com/office/officeart/2005/8/layout/cycle5"/>
    <dgm:cxn modelId="{450E8B1C-99AB-4B63-AE38-43BD2F3174E7}" type="presParOf" srcId="{9277509F-2DCA-44ED-AF6D-261EE8A670B4}" destId="{0967A56C-2FDC-4241-BFF9-681416A84ABF}" srcOrd="18" destOrd="0" presId="urn:microsoft.com/office/officeart/2005/8/layout/cycle5"/>
    <dgm:cxn modelId="{7B5D0411-3ECD-4550-8320-CE7167479F52}" type="presParOf" srcId="{9277509F-2DCA-44ED-AF6D-261EE8A670B4}" destId="{079F283B-AE36-4DEF-87C9-089B2CA1A824}" srcOrd="19" destOrd="0" presId="urn:microsoft.com/office/officeart/2005/8/layout/cycle5"/>
    <dgm:cxn modelId="{0633B27F-0365-4EF3-9C1D-5D688E45F531}" type="presParOf" srcId="{9277509F-2DCA-44ED-AF6D-261EE8A670B4}" destId="{66C37B12-E7C4-4F82-9247-BE8ADEE1C758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49A79-0AA8-4845-A8FE-DD87E791FC2D}" type="doc">
      <dgm:prSet loTypeId="urn:microsoft.com/office/officeart/2005/8/layout/l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77F8C60-A272-42A7-AB4A-126A69BDAC8C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9600" b="1" i="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9600" b="1" cap="none" spc="0" dirty="0" smtClean="0">
            <a:ln w="10160">
              <a:solidFill>
                <a:schemeClr val="accent5"/>
              </a:solidFill>
              <a:prstDash val="solid"/>
            </a:ln>
            <a:solidFill>
              <a:schemeClr val="tx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389E2D2-39E5-4A59-BDA7-3A6027C7419A}" type="parTrans" cxnId="{C1B92F26-1B13-4297-9B30-D93FC4E9E6BF}">
      <dgm:prSet/>
      <dgm:spPr/>
      <dgm:t>
        <a:bodyPr/>
        <a:lstStyle/>
        <a:p>
          <a:endParaRPr lang="en-US"/>
        </a:p>
      </dgm:t>
    </dgm:pt>
    <dgm:pt modelId="{8B3EF126-C011-43BB-A644-7172421B5D63}" type="sibTrans" cxnId="{C1B92F26-1B13-4297-9B30-D93FC4E9E6BF}">
      <dgm:prSet/>
      <dgm:spPr/>
      <dgm:t>
        <a:bodyPr/>
        <a:lstStyle/>
        <a:p>
          <a:endParaRPr lang="en-US"/>
        </a:p>
      </dgm:t>
    </dgm:pt>
    <dgm:pt modelId="{286D2E55-F6DB-4B5F-BF53-781C15534941}" type="pres">
      <dgm:prSet presAssocID="{CD549A79-0AA8-4845-A8FE-DD87E791FC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827D75-BD29-490A-9303-4BA22FEFC9C2}" type="pres">
      <dgm:prSet presAssocID="{877F8C60-A272-42A7-AB4A-126A69BDAC8C}" presName="horFlow" presStyleCnt="0"/>
      <dgm:spPr/>
    </dgm:pt>
    <dgm:pt modelId="{87A604EE-7291-434A-A926-F426346E5B0B}" type="pres">
      <dgm:prSet presAssocID="{877F8C60-A272-42A7-AB4A-126A69BDAC8C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517AF196-86CE-4BA8-A9F2-FCCE7A57FF10}" type="presOf" srcId="{CD549A79-0AA8-4845-A8FE-DD87E791FC2D}" destId="{286D2E55-F6DB-4B5F-BF53-781C15534941}" srcOrd="0" destOrd="0" presId="urn:microsoft.com/office/officeart/2005/8/layout/lProcess3"/>
    <dgm:cxn modelId="{C1B92F26-1B13-4297-9B30-D93FC4E9E6BF}" srcId="{CD549A79-0AA8-4845-A8FE-DD87E791FC2D}" destId="{877F8C60-A272-42A7-AB4A-126A69BDAC8C}" srcOrd="0" destOrd="0" parTransId="{F389E2D2-39E5-4A59-BDA7-3A6027C7419A}" sibTransId="{8B3EF126-C011-43BB-A644-7172421B5D63}"/>
    <dgm:cxn modelId="{B36CD30D-F28A-4A59-B995-4E77BF7C4190}" type="presOf" srcId="{877F8C60-A272-42A7-AB4A-126A69BDAC8C}" destId="{87A604EE-7291-434A-A926-F426346E5B0B}" srcOrd="0" destOrd="0" presId="urn:microsoft.com/office/officeart/2005/8/layout/lProcess3"/>
    <dgm:cxn modelId="{AD41DB4C-0742-4250-AB31-3F6530421D15}" type="presParOf" srcId="{286D2E55-F6DB-4B5F-BF53-781C15534941}" destId="{39827D75-BD29-490A-9303-4BA22FEFC9C2}" srcOrd="0" destOrd="0" presId="urn:microsoft.com/office/officeart/2005/8/layout/lProcess3"/>
    <dgm:cxn modelId="{F09E6133-0D97-4609-9D5C-D5D906844086}" type="presParOf" srcId="{39827D75-BD29-490A-9303-4BA22FEFC9C2}" destId="{87A604EE-7291-434A-A926-F426346E5B0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32584-D4EC-49E6-ADB2-4842FB8650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DF813-EA88-443C-9DFD-85B93A057ED7}">
      <dgm:prSet/>
      <dgm:spPr/>
      <dgm:t>
        <a:bodyPr/>
        <a:lstStyle/>
        <a:p>
          <a:pPr rtl="0"/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 আমাদের জীবনকে কীভাবে সমৃদ্ধ করছে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D6C14A-5892-4CBE-89AE-226312172AAF}" type="parTrans" cxnId="{D82C0B5C-F4F0-4CAC-84ED-9363DDB3F8F1}">
      <dgm:prSet/>
      <dgm:spPr/>
      <dgm:t>
        <a:bodyPr/>
        <a:lstStyle/>
        <a:p>
          <a:endParaRPr lang="en-US"/>
        </a:p>
      </dgm:t>
    </dgm:pt>
    <dgm:pt modelId="{E6751F96-2292-4AD3-A49B-53E5FE3A57A5}" type="sibTrans" cxnId="{D82C0B5C-F4F0-4CAC-84ED-9363DDB3F8F1}">
      <dgm:prSet/>
      <dgm:spPr/>
      <dgm:t>
        <a:bodyPr/>
        <a:lstStyle/>
        <a:p>
          <a:endParaRPr lang="en-US"/>
        </a:p>
      </dgm:t>
    </dgm:pt>
    <dgm:pt modelId="{7166B8C9-8AC0-4BCD-B2B7-47203C1E66C9}" type="pres">
      <dgm:prSet presAssocID="{6A132584-D4EC-49E6-ADB2-4842FB8650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6544D-63EC-42C1-A39E-768EBA85E4B2}" type="pres">
      <dgm:prSet presAssocID="{346DF813-EA88-443C-9DFD-85B93A057E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5E7E9-ECCB-4423-A494-BD6518AB22C5}" type="presOf" srcId="{6A132584-D4EC-49E6-ADB2-4842FB865097}" destId="{7166B8C9-8AC0-4BCD-B2B7-47203C1E66C9}" srcOrd="0" destOrd="0" presId="urn:microsoft.com/office/officeart/2005/8/layout/vList2"/>
    <dgm:cxn modelId="{EACCD759-23C2-4885-A4CE-3A54D3B75837}" type="presOf" srcId="{346DF813-EA88-443C-9DFD-85B93A057ED7}" destId="{FDB6544D-63EC-42C1-A39E-768EBA85E4B2}" srcOrd="0" destOrd="0" presId="urn:microsoft.com/office/officeart/2005/8/layout/vList2"/>
    <dgm:cxn modelId="{D82C0B5C-F4F0-4CAC-84ED-9363DDB3F8F1}" srcId="{6A132584-D4EC-49E6-ADB2-4842FB865097}" destId="{346DF813-EA88-443C-9DFD-85B93A057ED7}" srcOrd="0" destOrd="0" parTransId="{33D6C14A-5892-4CBE-89AE-226312172AAF}" sibTransId="{E6751F96-2292-4AD3-A49B-53E5FE3A57A5}"/>
    <dgm:cxn modelId="{1D2AAFDA-C9BD-4481-954D-C7C449A6E7A5}" type="presParOf" srcId="{7166B8C9-8AC0-4BCD-B2B7-47203C1E66C9}" destId="{FDB6544D-63EC-42C1-A39E-768EBA85E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863E6-C71E-4349-979A-021874B3277C}">
      <dsp:nvSpPr>
        <dsp:cNvPr id="0" name=""/>
        <dsp:cNvSpPr/>
      </dsp:nvSpPr>
      <dsp:spPr>
        <a:xfrm>
          <a:off x="0" y="0"/>
          <a:ext cx="10112445" cy="23899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প্রকৃতির কাছ থেকে পাওয়া সব বস্তুকেই প্রাকৃতিক সম্পদ কাকে বলে?</a:t>
          </a:r>
          <a:endParaRPr lang="en-US" sz="6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001" y="70001"/>
        <a:ext cx="9972443" cy="2249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4F9AD-855D-4067-B1D4-9A7D45783DC2}">
      <dsp:nvSpPr>
        <dsp:cNvPr id="0" name=""/>
        <dsp:cNvSpPr/>
      </dsp:nvSpPr>
      <dsp:spPr>
        <a:xfrm>
          <a:off x="3" y="2"/>
          <a:ext cx="6100000" cy="1933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 কাকে বলে?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6868" y="2"/>
        <a:ext cx="4166271" cy="1933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397EA-1732-4EDF-B45F-83C55A954605}">
      <dsp:nvSpPr>
        <dsp:cNvPr id="0" name=""/>
        <dsp:cNvSpPr/>
      </dsp:nvSpPr>
      <dsp:spPr>
        <a:xfrm>
          <a:off x="3416101" y="0"/>
          <a:ext cx="1295796" cy="8422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7217" y="41116"/>
        <a:ext cx="1213564" cy="760035"/>
      </dsp:txXfrm>
    </dsp:sp>
    <dsp:sp modelId="{6980A231-BBA2-447A-A750-62C8B85F61C5}">
      <dsp:nvSpPr>
        <dsp:cNvPr id="0" name=""/>
        <dsp:cNvSpPr/>
      </dsp:nvSpPr>
      <dsp:spPr>
        <a:xfrm>
          <a:off x="1653478" y="419338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228299" y="145518"/>
              </a:moveTo>
              <a:arcTo wR="2404512" hR="2404512" stAng="17402124" swAng="77335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38067-94DE-4EDF-8CB7-A4992D9A2843}">
      <dsp:nvSpPr>
        <dsp:cNvPr id="0" name=""/>
        <dsp:cNvSpPr/>
      </dsp:nvSpPr>
      <dsp:spPr>
        <a:xfrm>
          <a:off x="5296025" y="908071"/>
          <a:ext cx="1295796" cy="842267"/>
        </a:xfrm>
        <a:prstGeom prst="roundRect">
          <a:avLst/>
        </a:prstGeom>
        <a:solidFill>
          <a:schemeClr val="accent4">
            <a:hueOff val="1486114"/>
            <a:satOff val="-7111"/>
            <a:lumOff val="2647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নদ-নদী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7141" y="949187"/>
        <a:ext cx="1213564" cy="760035"/>
      </dsp:txXfrm>
    </dsp:sp>
    <dsp:sp modelId="{3A31FF1A-2DE3-4C8B-A2E2-C6FE001E9220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51850" y="1549437"/>
              </a:moveTo>
              <a:arcTo wR="2404512" hR="2404512" stAng="20350140" swAng="1064395"/>
            </a:path>
          </a:pathLst>
        </a:custGeom>
        <a:noFill/>
        <a:ln w="9525" cap="flat" cmpd="sng" algn="ctr">
          <a:solidFill>
            <a:schemeClr val="accent4">
              <a:hueOff val="1486114"/>
              <a:satOff val="-7111"/>
              <a:lumOff val="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ED7ED-437E-4FC5-9AC5-B513A4B97C82}">
      <dsp:nvSpPr>
        <dsp:cNvPr id="0" name=""/>
        <dsp:cNvSpPr/>
      </dsp:nvSpPr>
      <dsp:spPr>
        <a:xfrm>
          <a:off x="5760327" y="2942314"/>
          <a:ext cx="1295796" cy="842267"/>
        </a:xfrm>
        <a:prstGeom prst="roundRect">
          <a:avLst/>
        </a:prstGeom>
        <a:solidFill>
          <a:schemeClr val="accent4">
            <a:hueOff val="2972228"/>
            <a:satOff val="-14222"/>
            <a:lumOff val="5294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খনিজ সম্পদ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1443" y="2983430"/>
        <a:ext cx="1213564" cy="760035"/>
      </dsp:txXfrm>
    </dsp:sp>
    <dsp:sp modelId="{DDB994C7-19C0-4E95-A566-47316471B454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527136" y="3534179"/>
              </a:moveTo>
              <a:arcTo wR="2404512" hR="2404512" stAng="1681323" swAng="835542"/>
            </a:path>
          </a:pathLst>
        </a:custGeom>
        <a:noFill/>
        <a:ln w="9525" cap="flat" cmpd="sng" algn="ctr">
          <a:solidFill>
            <a:schemeClr val="accent4">
              <a:hueOff val="2972228"/>
              <a:satOff val="-14222"/>
              <a:lumOff val="5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12DC4-0B29-433C-A20A-93237BB66E02}">
      <dsp:nvSpPr>
        <dsp:cNvPr id="0" name=""/>
        <dsp:cNvSpPr/>
      </dsp:nvSpPr>
      <dsp:spPr>
        <a:xfrm>
          <a:off x="4459380" y="4573651"/>
          <a:ext cx="1295796" cy="842267"/>
        </a:xfrm>
        <a:prstGeom prst="roundRect">
          <a:avLst/>
        </a:prstGeom>
        <a:solidFill>
          <a:schemeClr val="accent4">
            <a:hueOff val="4458342"/>
            <a:satOff val="-21334"/>
            <a:lumOff val="7942"/>
            <a:alphaOff val="0"/>
          </a:schemeClr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বনজ সম্পদ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0496" y="4614767"/>
        <a:ext cx="1213564" cy="760035"/>
      </dsp:txXfrm>
    </dsp:sp>
    <dsp:sp modelId="{C499B851-F7A0-4858-8CFD-2DB80B77AADD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643150" y="4797153"/>
              </a:moveTo>
              <a:arcTo wR="2404512" hR="2404512" stAng="5058254" swAng="683491"/>
            </a:path>
          </a:pathLst>
        </a:custGeom>
        <a:noFill/>
        <a:ln w="9525" cap="flat" cmpd="sng" algn="ctr">
          <a:solidFill>
            <a:schemeClr val="accent4">
              <a:hueOff val="4458342"/>
              <a:satOff val="-21334"/>
              <a:lumOff val="79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64E4-7169-43A7-9DF0-2D38172ACD69}">
      <dsp:nvSpPr>
        <dsp:cNvPr id="0" name=""/>
        <dsp:cNvSpPr/>
      </dsp:nvSpPr>
      <dsp:spPr>
        <a:xfrm>
          <a:off x="2372822" y="4573651"/>
          <a:ext cx="1295796" cy="842267"/>
        </a:xfrm>
        <a:prstGeom prst="roundRect">
          <a:avLst/>
        </a:prstGeom>
        <a:solidFill>
          <a:schemeClr val="accent4">
            <a:hueOff val="5944456"/>
            <a:satOff val="-28445"/>
            <a:lumOff val="10589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মৎস সম্পদ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3938" y="4614767"/>
        <a:ext cx="1213564" cy="760035"/>
      </dsp:txXfrm>
    </dsp:sp>
    <dsp:sp modelId="{88C34E6C-91DB-400E-A8BA-A1116E452D0C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616145" y="4011815"/>
              </a:moveTo>
              <a:arcTo wR="2404512" hR="2404512" stAng="8283135" swAng="835542"/>
            </a:path>
          </a:pathLst>
        </a:custGeom>
        <a:noFill/>
        <a:ln w="9525" cap="flat" cmpd="sng" algn="ctr">
          <a:solidFill>
            <a:schemeClr val="accent4">
              <a:hueOff val="5944456"/>
              <a:satOff val="-28445"/>
              <a:lumOff val="105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953A8-D455-4A25-B75D-C05877E910FD}">
      <dsp:nvSpPr>
        <dsp:cNvPr id="0" name=""/>
        <dsp:cNvSpPr/>
      </dsp:nvSpPr>
      <dsp:spPr>
        <a:xfrm>
          <a:off x="1071875" y="2942314"/>
          <a:ext cx="1295796" cy="842267"/>
        </a:xfrm>
        <a:prstGeom prst="roundRect">
          <a:avLst/>
        </a:prstGeom>
        <a:solidFill>
          <a:schemeClr val="accent4">
            <a:hueOff val="7430569"/>
            <a:satOff val="-35556"/>
            <a:lumOff val="13236"/>
            <a:alphaOff val="0"/>
          </a:schemeClr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প্রাণি সম্পদ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2991" y="2983430"/>
        <a:ext cx="1213564" cy="760035"/>
      </dsp:txXfrm>
    </dsp:sp>
    <dsp:sp modelId="{CB81577C-45A7-4BAA-96E5-E1150048EAD7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498" y="2274852"/>
              </a:moveTo>
              <a:arcTo wR="2404512" hR="2404512" stAng="10985465" swAng="1064395"/>
            </a:path>
          </a:pathLst>
        </a:custGeom>
        <a:noFill/>
        <a:ln w="9525" cap="flat" cmpd="sng" algn="ctr">
          <a:solidFill>
            <a:schemeClr val="accent4">
              <a:hueOff val="7430569"/>
              <a:satOff val="-35556"/>
              <a:lumOff val="13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7A56C-2FDC-4241-BFF9-681416A84ABF}">
      <dsp:nvSpPr>
        <dsp:cNvPr id="0" name=""/>
        <dsp:cNvSpPr/>
      </dsp:nvSpPr>
      <dsp:spPr>
        <a:xfrm>
          <a:off x="1536178" y="908071"/>
          <a:ext cx="1295796" cy="842267"/>
        </a:xfrm>
        <a:prstGeom prst="roundRect">
          <a:avLst/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 সম্পদ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7294" y="949187"/>
        <a:ext cx="1213564" cy="760035"/>
      </dsp:txXfrm>
    </dsp:sp>
    <dsp:sp modelId="{66C37B12-E7C4-4F82-9247-BE8ADEE1C758}">
      <dsp:nvSpPr>
        <dsp:cNvPr id="0" name=""/>
        <dsp:cNvSpPr/>
      </dsp:nvSpPr>
      <dsp:spPr>
        <a:xfrm>
          <a:off x="1665496" y="419338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1097572" y="386199"/>
              </a:moveTo>
              <a:arcTo wR="2404512" hR="2404512" stAng="14224518" swAng="773358"/>
            </a:path>
          </a:pathLst>
        </a:custGeom>
        <a:noFill/>
        <a:ln w="952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604EE-7291-434A-A926-F426346E5B0B}">
      <dsp:nvSpPr>
        <dsp:cNvPr id="0" name=""/>
        <dsp:cNvSpPr/>
      </dsp:nvSpPr>
      <dsp:spPr>
        <a:xfrm>
          <a:off x="2254411" y="166"/>
          <a:ext cx="5211249" cy="208449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9600" b="1" i="0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9600" b="1" kern="1200" cap="none" spc="0" dirty="0" smtClean="0">
            <a:ln w="10160">
              <a:solidFill>
                <a:schemeClr val="accent5"/>
              </a:solidFill>
              <a:prstDash val="solid"/>
            </a:ln>
            <a:solidFill>
              <a:schemeClr val="tx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296661" y="166"/>
        <a:ext cx="3126750" cy="2084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6544D-63EC-42C1-A39E-768EBA85E4B2}">
      <dsp:nvSpPr>
        <dsp:cNvPr id="0" name=""/>
        <dsp:cNvSpPr/>
      </dsp:nvSpPr>
      <dsp:spPr>
        <a:xfrm>
          <a:off x="0" y="167953"/>
          <a:ext cx="9720072" cy="2509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 আমাদের জীবনকে কীভাবে সমৃদ্ধ করছে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2511" y="290464"/>
        <a:ext cx="9475050" cy="226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F473-9F8C-44C1-AC9E-412FBB0CE57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3B40A-954C-4ED7-9ECB-1EA204A3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50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85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AAC2C9-1D2F-4F60-9942-A8B7C8050FC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E4325E-8845-4558-976D-C1D1D8A3DA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050248" y="-95534"/>
            <a:ext cx="9970973" cy="18714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96" y="1527586"/>
            <a:ext cx="6385035" cy="53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57875" cy="3563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0"/>
            <a:ext cx="5610700" cy="3547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007"/>
            <a:ext cx="5857875" cy="3387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45" y="3547241"/>
            <a:ext cx="6227255" cy="3310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2956" y="6086802"/>
            <a:ext cx="312863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5" y="1"/>
            <a:ext cx="5980760" cy="3794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7140" y="218365"/>
            <a:ext cx="1064525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199"/>
            <a:ext cx="6196087" cy="3076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3137" cy="3794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506"/>
            <a:ext cx="1392072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883607"/>
            <a:ext cx="2579429" cy="769441"/>
          </a:xfrm>
          <a:prstGeom prst="rect">
            <a:avLst/>
          </a:prstGeom>
          <a:solidFill>
            <a:srgbClr val="008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সিলকা বালি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6" y="3802558"/>
            <a:ext cx="5968863" cy="3055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5499" y="5750004"/>
            <a:ext cx="3624942" cy="11079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6614028" cy="6858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400" y="6027003"/>
            <a:ext cx="297756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8" y="0"/>
            <a:ext cx="5750844" cy="338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8" y="3384646"/>
            <a:ext cx="5750844" cy="34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56964" cy="3342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4" y="-98522"/>
            <a:ext cx="5735036" cy="3456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" y="3358055"/>
            <a:ext cx="6277553" cy="372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4" y="3389587"/>
            <a:ext cx="5683428" cy="3468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7410" y="5921229"/>
            <a:ext cx="2782024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10970"/>
            <a:ext cx="6241576" cy="3536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241"/>
            <a:ext cx="5950424" cy="33107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531477"/>
            <a:ext cx="6241576" cy="3326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0003" y="5473458"/>
            <a:ext cx="2825087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 সম্পদ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0"/>
            <a:ext cx="5911448" cy="35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81345" cy="335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57349"/>
            <a:ext cx="6381345" cy="350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42" y="0"/>
            <a:ext cx="5810657" cy="3357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9" y="3357348"/>
            <a:ext cx="6251163" cy="3500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" y="168812"/>
            <a:ext cx="2743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সম্পদ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5826727"/>
              </p:ext>
            </p:extLst>
          </p:nvPr>
        </p:nvGraphicFramePr>
        <p:xfrm>
          <a:off x="1854579" y="1224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85899" y="3316406"/>
            <a:ext cx="223335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1178560" y="3169920"/>
            <a:ext cx="10871200" cy="3230880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সম্পদের ব্যাখ্যা লিখ।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1834" y="539443"/>
            <a:ext cx="6558455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115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1024177"/>
              </p:ext>
            </p:extLst>
          </p:nvPr>
        </p:nvGraphicFramePr>
        <p:xfrm>
          <a:off x="1008362" y="15766"/>
          <a:ext cx="9720072" cy="208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802112" cy="4023360"/>
          </a:xfrm>
          <a:blipFill>
            <a:blip r:embed="rId7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সম্পদ কাকে বলে?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6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প্রাকৃতিক সম্পদের নাম বল।</a:t>
            </a:r>
            <a:endParaRPr lang="bn-IN" sz="6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গুলো আমাদের কি কি উপকারে আসে।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0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453" y="148488"/>
            <a:ext cx="4639693" cy="149961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i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i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i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99897"/>
              </p:ext>
            </p:extLst>
          </p:nvPr>
        </p:nvGraphicFramePr>
        <p:xfrm>
          <a:off x="1024128" y="2286000"/>
          <a:ext cx="9720073" cy="284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1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329" y="5812975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7765" y="5638801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1"/>
            <a:ext cx="9372600" cy="6919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3001" y="457200"/>
            <a:ext cx="5543455" cy="1449640"/>
          </a:xfrm>
          <a:prstGeom prst="rect">
            <a:avLst/>
          </a:prstGeom>
          <a:pattFill prst="pct2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3868" y="2079888"/>
            <a:ext cx="4171385" cy="4397648"/>
          </a:xfrm>
          <a:prstGeom prst="rect">
            <a:avLst/>
          </a:prstGeom>
          <a:pattFill prst="pct2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মোঃসুলতান আহমেদ </a:t>
            </a:r>
          </a:p>
          <a:p>
            <a:pPr algn="ctr"/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 কুলাঘাট দাখিল মাদ্রাসা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8213" y="2079889"/>
            <a:ext cx="3697086" cy="4429497"/>
          </a:xfrm>
          <a:prstGeom prst="rect">
            <a:avLst/>
          </a:prstGeom>
          <a:pattFill prst="pct2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9" y="508264"/>
            <a:ext cx="1571625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9060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2458387" y="0"/>
            <a:ext cx="8379502" cy="212860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1" y="2115815"/>
            <a:ext cx="5252088" cy="47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58530"/>
            <a:ext cx="5818332" cy="6699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2" y="295008"/>
            <a:ext cx="955344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31" y="158530"/>
            <a:ext cx="6059769" cy="6699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60526" y="303385"/>
            <a:ext cx="1208315" cy="769441"/>
          </a:xfrm>
          <a:prstGeom prst="rect">
            <a:avLst/>
          </a:prstGeom>
          <a:solidFill>
            <a:srgbClr val="14BC3C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0446" y="6088559"/>
            <a:ext cx="3248167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2" y="1"/>
            <a:ext cx="11060300" cy="5781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5964" y="5895833"/>
            <a:ext cx="358936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394148"/>
            <a:ext cx="4640239" cy="1499616"/>
          </a:xfrm>
          <a:blipFill>
            <a:blip r:embed="rId2"/>
            <a:tile tx="0" ty="0" sx="100000" sy="100000" flip="none" algn="tl"/>
          </a:blipFill>
          <a:ln w="76200">
            <a:solidFill>
              <a:srgbClr val="0000CC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5881" y="2361063"/>
            <a:ext cx="8985916" cy="221093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  <a:ln w="76200">
            <a:solidFill>
              <a:srgbClr val="0000CC"/>
            </a:solidFill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প্রাকৃতিক সম্পদ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644" y="489682"/>
            <a:ext cx="4407681" cy="1434653"/>
          </a:xfr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সম্পদের তালিকা তৈরী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প্রাকৃতিক সম্পদের ব্যাখ্যা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b="11831"/>
          <a:stretch/>
        </p:blipFill>
        <p:spPr>
          <a:xfrm>
            <a:off x="6125829" y="-1"/>
            <a:ext cx="6066171" cy="3137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4634"/>
            <a:ext cx="6101254" cy="3673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4" y="3168869"/>
            <a:ext cx="6122276" cy="362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5490" cy="3143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5674" y="6088559"/>
            <a:ext cx="2872902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6235749"/>
              </p:ext>
            </p:extLst>
          </p:nvPr>
        </p:nvGraphicFramePr>
        <p:xfrm>
          <a:off x="887650" y="2796153"/>
          <a:ext cx="10112446" cy="238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944584"/>
              </p:ext>
            </p:extLst>
          </p:nvPr>
        </p:nvGraphicFramePr>
        <p:xfrm>
          <a:off x="2511733" y="314793"/>
          <a:ext cx="6100004" cy="193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0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>
          <a:xfrm>
            <a:off x="0" y="3603010"/>
            <a:ext cx="6029020" cy="325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21" y="157068"/>
            <a:ext cx="6218848" cy="6700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" y="-1"/>
            <a:ext cx="6021451" cy="3603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7172" y="5502730"/>
            <a:ext cx="3363685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সম্পদ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526</TotalTime>
  <Words>181</Words>
  <Application>Microsoft Office PowerPoint</Application>
  <PresentationFormat>Widescreen</PresentationFormat>
  <Paragraphs>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NikoshBAN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Technology</dc:creator>
  <cp:lastModifiedBy>HP</cp:lastModifiedBy>
  <cp:revision>67</cp:revision>
  <dcterms:created xsi:type="dcterms:W3CDTF">2015-12-12T01:05:11Z</dcterms:created>
  <dcterms:modified xsi:type="dcterms:W3CDTF">2021-01-05T03:34:59Z</dcterms:modified>
</cp:coreProperties>
</file>