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0" r:id="rId2"/>
    <p:sldId id="292" r:id="rId3"/>
    <p:sldId id="293" r:id="rId4"/>
    <p:sldId id="257" r:id="rId5"/>
    <p:sldId id="261" r:id="rId6"/>
    <p:sldId id="281" r:id="rId7"/>
    <p:sldId id="258" r:id="rId8"/>
    <p:sldId id="284" r:id="rId9"/>
    <p:sldId id="285" r:id="rId10"/>
    <p:sldId id="28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33CC33"/>
    <a:srgbClr val="190E6C"/>
    <a:srgbClr val="A8B628"/>
    <a:srgbClr val="000099"/>
    <a:srgbClr val="FFFF66"/>
    <a:srgbClr val="FFCC66"/>
    <a:srgbClr val="FFCC00"/>
    <a:srgbClr val="FF0000"/>
    <a:srgbClr val="338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C522-F161-4FDD-9AED-3A77A957A6AD}" type="datetimeFigureOut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5517-F91D-4596-97C7-020396151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5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8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BDE1-8D4F-4BFC-A454-414B43BA6C35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BB0F-484C-4E4F-8AAA-34D43AAEF49E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C3F4-CD32-4C61-9B8F-A7B37B2ABA96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3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B6B7-DFBB-4F4B-A7E5-80F6E7611FA3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8CD3-4E93-4639-8E06-C2A77955AB9F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0D87-FA9D-4981-9BC8-1381B1112F77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84A-FEF4-4303-9DEC-E20D8A23790B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200-20DC-4820-8CFD-E781CFA30A02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5600F30-04DF-4042-8211-66B6E02478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E259F5-DE12-41D4-960F-C1B2CAEA9D67}"/>
              </a:ext>
            </a:extLst>
          </p:cNvPr>
          <p:cNvSpPr txBox="1">
            <a:spLocks/>
          </p:cNvSpPr>
          <p:nvPr userDrawn="1"/>
        </p:nvSpPr>
        <p:spPr>
          <a:xfrm>
            <a:off x="2167203" y="6565833"/>
            <a:ext cx="7486462" cy="41208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গনি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ম</a:t>
            </a:r>
            <a:r>
              <a:rPr lang="bn-IN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ন্ডল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সমসাবাদ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পাঁচবিবি ,জয়পুরহাট</a:t>
            </a:r>
            <a:r>
              <a:rPr lang="en-US" sz="1800" b="1" baseline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0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AA2A-07E3-4B8C-A1B2-F0F19D9B17C5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C2C6-1C48-49D6-93BB-A11BC07D37AA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FAEC-B4A6-45B1-BC1C-8A85F32135E9}" type="datetime1">
              <a:rPr lang="en-US" smtClean="0"/>
              <a:pPr/>
              <a:t>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audio" Target="../media/audio8.wav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audio" Target="../media/audio4.wav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sv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6.wav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audio" Target="../media/audio7.wav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CF27A03-C3EB-4930-A8BC-27480F7FE5CA}"/>
              </a:ext>
            </a:extLst>
          </p:cNvPr>
          <p:cNvSpPr txBox="1"/>
          <p:nvPr/>
        </p:nvSpPr>
        <p:spPr>
          <a:xfrm>
            <a:off x="2703443" y="159027"/>
            <a:ext cx="6626087" cy="20005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আজকের</a:t>
            </a:r>
            <a:r>
              <a:rPr kumimoji="0" lang="en-US" sz="3600" b="1" i="0" u="none" strike="noStrike" kern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en-US" sz="3600" b="1" i="0" u="none" strike="noStrike" kern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পাঠে</a:t>
            </a:r>
            <a:r>
              <a:rPr lang="en-US" sz="36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kumimoji="0" lang="en-US" sz="3600" b="1" i="0" u="none" strike="noStrike" kern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সবাইকে</a:t>
            </a:r>
            <a:endParaRPr lang="en-US" sz="3600" b="1" kern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সু</a:t>
            </a:r>
            <a:r>
              <a:rPr lang="en-US" sz="8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</a:t>
            </a:r>
            <a:r>
              <a:rPr kumimoji="0" lang="en-US" sz="8800" b="1" i="0" u="none" strike="noStrike" kern="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স্বাগত</a:t>
            </a:r>
            <a:r>
              <a:rPr lang="en-US" sz="8800" b="1" kern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ম</a:t>
            </a:r>
            <a:r>
              <a:rPr kumimoji="0" lang="en-US" sz="8800" b="1" i="0" u="none" strike="noStrike" kern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62E4328-E4A0-3E42-B866-34C9BD23E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004" y="2159575"/>
            <a:ext cx="4684843" cy="46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80585"/>
      </p:ext>
    </p:extLst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DC345-2A0D-408B-BA32-FACDA777662F}"/>
              </a:ext>
            </a:extLst>
          </p:cNvPr>
          <p:cNvSpPr txBox="1"/>
          <p:nvPr/>
        </p:nvSpPr>
        <p:spPr>
          <a:xfrm>
            <a:off x="477078" y="180716"/>
            <a:ext cx="751802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50C2C2-0687-4446-9283-B5F086CA1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99129"/>
              </p:ext>
            </p:extLst>
          </p:nvPr>
        </p:nvGraphicFramePr>
        <p:xfrm>
          <a:off x="469239" y="3458818"/>
          <a:ext cx="7469031" cy="314841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513578">
                  <a:extLst>
                    <a:ext uri="{9D8B030D-6E8A-4147-A177-3AD203B41FA5}">
                      <a16:colId xmlns:a16="http://schemas.microsoft.com/office/drawing/2014/main" val="46270557"/>
                    </a:ext>
                  </a:extLst>
                </a:gridCol>
                <a:gridCol w="2955453">
                  <a:extLst>
                    <a:ext uri="{9D8B030D-6E8A-4147-A177-3AD203B41FA5}">
                      <a16:colId xmlns:a16="http://schemas.microsoft.com/office/drawing/2014/main" val="2129968554"/>
                    </a:ext>
                  </a:extLst>
                </a:gridCol>
              </a:tblGrid>
              <a:tr h="770975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>
                          <a:solidFill>
                            <a:srgbClr val="FFFF00"/>
                          </a:solidFill>
                        </a:rPr>
                        <a:t>পুষ্টি উপাদান  </a:t>
                      </a:r>
                      <a:endParaRPr lang="en-US" sz="40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>
                          <a:solidFill>
                            <a:srgbClr val="FFFF00"/>
                          </a:solidFill>
                        </a:rPr>
                        <a:t>উৎস</a:t>
                      </a:r>
                      <a:endParaRPr lang="en-US" sz="4400" b="1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56275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b="1" dirty="0"/>
                        <a:t>আমিষ</a:t>
                      </a:r>
                      <a:r>
                        <a:rPr lang="bn-IN" sz="3200" dirty="0"/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25797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b="1" dirty="0"/>
                        <a:t>শর্করা</a:t>
                      </a:r>
                      <a:r>
                        <a:rPr lang="bn-IN" sz="3200" dirty="0"/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97971"/>
                  </a:ext>
                </a:extLst>
              </a:tr>
              <a:tr h="577032">
                <a:tc>
                  <a:txBody>
                    <a:bodyPr/>
                    <a:lstStyle/>
                    <a:p>
                      <a:r>
                        <a:rPr lang="bn-IN" sz="3200" b="1" dirty="0"/>
                        <a:t>চর্বি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017620"/>
                  </a:ext>
                </a:extLst>
              </a:tr>
              <a:tr h="637772">
                <a:tc>
                  <a:txBody>
                    <a:bodyPr/>
                    <a:lstStyle/>
                    <a:p>
                      <a:r>
                        <a:rPr lang="bn-IN" sz="3200" b="1" dirty="0"/>
                        <a:t>ভিটামিন ও খনিজ লবন 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37563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A5FBF4-4AB3-4DEA-8CCC-AB4A7AE8365F}"/>
              </a:ext>
            </a:extLst>
          </p:cNvPr>
          <p:cNvSpPr txBox="1"/>
          <p:nvPr/>
        </p:nvSpPr>
        <p:spPr>
          <a:xfrm>
            <a:off x="503583" y="2619548"/>
            <a:ext cx="697064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 ছকটি খাতায় তুলে পূরণ করি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11DAB4-CEC6-45BD-9BDF-8E93CCB93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233" y="344557"/>
            <a:ext cx="3114706" cy="30347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5185144"/>
      </p:ext>
    </p:extLst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91152" y="5903047"/>
            <a:ext cx="6344396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খাদ্য কেন খাই ?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7656" y="3287212"/>
            <a:ext cx="6370900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শর্করার কাজ কি ?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04404" y="4152229"/>
            <a:ext cx="6304639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কি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1151" y="5030500"/>
            <a:ext cx="6370900" cy="707886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আমিষের কাজ কি ?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FA980B-BC05-41A3-A141-4A301DD3614E}"/>
              </a:ext>
            </a:extLst>
          </p:cNvPr>
          <p:cNvSpPr/>
          <p:nvPr/>
        </p:nvSpPr>
        <p:spPr>
          <a:xfrm>
            <a:off x="185532" y="251791"/>
            <a:ext cx="11635408" cy="28133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0949836"/>
      </p:ext>
    </p:extLst>
  </p:cSld>
  <p:clrMapOvr>
    <a:masterClrMapping/>
  </p:clrMapOvr>
  <p:transition spd="slow">
    <p:plus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8025" y="4089001"/>
            <a:ext cx="6414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যে কোন তিন প্রকার খাদ্যের কাজ বাড়ী থেকে লিখে আনবে ।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1519D-7A80-456B-9D34-4AC4CA791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691257"/>
            <a:ext cx="10803835" cy="44858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09E6C5-3941-4A80-8FA4-90F7A35FC588}"/>
              </a:ext>
            </a:extLst>
          </p:cNvPr>
          <p:cNvSpPr/>
          <p:nvPr/>
        </p:nvSpPr>
        <p:spPr>
          <a:xfrm>
            <a:off x="3133165" y="3264966"/>
            <a:ext cx="597049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বাড়ীর কাজ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D8F38-2A95-4E7D-9A28-D4568724C453}"/>
              </a:ext>
            </a:extLst>
          </p:cNvPr>
          <p:cNvSpPr txBox="1"/>
          <p:nvPr/>
        </p:nvSpPr>
        <p:spPr>
          <a:xfrm>
            <a:off x="268939" y="5916706"/>
            <a:ext cx="11564471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কেন প্রয়োজন তা বাখ্যা করে লিখে আনবে।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40711"/>
      </p:ext>
    </p:extLst>
  </p:cSld>
  <p:clrMapOvr>
    <a:masterClrMapping/>
  </p:clrMapOvr>
  <p:transition spd="slow">
    <p:wheel spokes="8"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C15FD-59C9-41AB-92B0-76EAF41BBE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9" y="726141"/>
            <a:ext cx="10275306" cy="210047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253EC5A-BAE6-40E7-AE31-A24EE7ED9A0E}"/>
              </a:ext>
            </a:extLst>
          </p:cNvPr>
          <p:cNvSpPr/>
          <p:nvPr/>
        </p:nvSpPr>
        <p:spPr>
          <a:xfrm>
            <a:off x="242046" y="3478688"/>
            <a:ext cx="11725835" cy="33239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13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5960"/>
      </p:ext>
    </p:extLst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04" y="188259"/>
            <a:ext cx="11766178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             </a:t>
            </a:r>
            <a:r>
              <a:rPr lang="bn-IN" sz="6600" b="1" dirty="0">
                <a:solidFill>
                  <a:srgbClr val="FF0000"/>
                </a:solidFill>
              </a:rPr>
              <a:t>শিক্ষক পরিচিতি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73307"/>
            <a:ext cx="6710082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b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GB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মনির হোসেন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7364" y="2914564"/>
            <a:ext cx="248831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সহকারী -শিক্ষক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35808" y="3940570"/>
            <a:ext cx="856333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গাটলাবাগ কেশুরবাগ আর,গঞ্জ দাখিল মাদ্রাসা</a:t>
            </a:r>
            <a:endParaRPr lang="bn-IN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447" y="4820162"/>
            <a:ext cx="580912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মোবাইল নং ০১৭১৭৮৮৮৬০১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941" y="4854388"/>
            <a:ext cx="672353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চাটখিল –নোয়াখালী</a:t>
            </a:r>
          </a:p>
          <a:p>
            <a:pPr algn="ctr"/>
            <a:r>
              <a:rPr lang="en-GB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792F1-213F-CF47-A56D-52F3ACA06D84}"/>
              </a:ext>
            </a:extLst>
          </p:cNvPr>
          <p:cNvSpPr txBox="1"/>
          <p:nvPr/>
        </p:nvSpPr>
        <p:spPr>
          <a:xfrm>
            <a:off x="3607682" y="3226705"/>
            <a:ext cx="6308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>
                <a:solidFill>
                  <a:srgbClr val="662D91"/>
                </a:solidFill>
                <a:effectLst/>
                <a:latin typeface="SolaimanLipi"/>
              </a:rPr>
              <a:t>ppt</a:t>
            </a:r>
            <a:endParaRPr lang="en-US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6ECEABE2-88F2-FE41-9CFE-04B5E0ECD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94" y="1890322"/>
            <a:ext cx="4100495" cy="4100495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3931" y="159026"/>
            <a:ext cx="6334539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পাঠ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পরিচিতি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1" y="2178423"/>
            <a:ext cx="4612342" cy="371138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39582" y="1783587"/>
            <a:ext cx="5473148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সাধারন-ঃ</a:t>
            </a:r>
            <a:r>
              <a:rPr lang="bn-IN" sz="5400" b="1" dirty="0">
                <a:solidFill>
                  <a:srgbClr val="FF0000"/>
                </a:solidFill>
              </a:rPr>
              <a:t> বিজ্ঞান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4447" y="2770094"/>
            <a:ext cx="2151529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FFFF"/>
                </a:solidFill>
              </a:rPr>
              <a:t>সপ্তম-</a:t>
            </a:r>
            <a:r>
              <a:rPr lang="bn-IN" sz="3600" b="1" dirty="0">
                <a:solidFill>
                  <a:srgbClr val="00FFFF"/>
                </a:solidFill>
              </a:rPr>
              <a:t> শ্রেণি </a:t>
            </a:r>
            <a:endParaRPr lang="en-US" sz="3600" b="1" dirty="0">
              <a:solidFill>
                <a:srgbClr val="00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5236" y="3496235"/>
            <a:ext cx="4276165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খাদ্য ও পুষ্টি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5506" y="4531659"/>
            <a:ext cx="2689411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অধ্যায়-</a:t>
            </a:r>
            <a:r>
              <a:rPr lang="en-GB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৩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  <p:bldP spid="5" grpId="0" build="p" animBg="1"/>
      <p:bldP spid="7" grpId="0" build="p" animBg="1"/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74E075-8FAD-4D73-8525-070A79331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7" y="2279373"/>
            <a:ext cx="10215154" cy="26636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6C2D7-4BF4-432A-A081-7A730C8D0E32}"/>
              </a:ext>
            </a:extLst>
          </p:cNvPr>
          <p:cNvSpPr txBox="1"/>
          <p:nvPr/>
        </p:nvSpPr>
        <p:spPr>
          <a:xfrm>
            <a:off x="2671639" y="5483095"/>
            <a:ext cx="585216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algn="ctr"/>
            <a:r>
              <a:rPr lang="en-US" sz="7200" b="1" dirty="0" err="1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72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b="1" dirty="0" err="1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</a:t>
            </a:r>
            <a:r>
              <a:rPr lang="as-IN" sz="72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72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72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7200" b="1" dirty="0">
                <a:ln/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54294-F2D5-4F34-906A-F86A9863E2B1}"/>
              </a:ext>
            </a:extLst>
          </p:cNvPr>
          <p:cNvSpPr txBox="1"/>
          <p:nvPr/>
        </p:nvSpPr>
        <p:spPr>
          <a:xfrm>
            <a:off x="1749287" y="197535"/>
            <a:ext cx="8918713" cy="14465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02566"/>
      </p:ext>
    </p:extLst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5335" y="3476193"/>
            <a:ext cx="6972629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1436C-4571-4982-89A1-B92C84F46A2F}"/>
              </a:ext>
            </a:extLst>
          </p:cNvPr>
          <p:cNvSpPr/>
          <p:nvPr/>
        </p:nvSpPr>
        <p:spPr>
          <a:xfrm>
            <a:off x="255495" y="236772"/>
            <a:ext cx="11645152" cy="315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19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8CCA6-FAAC-42FC-B02A-79DAE640C849}"/>
              </a:ext>
            </a:extLst>
          </p:cNvPr>
          <p:cNvSpPr txBox="1"/>
          <p:nvPr/>
        </p:nvSpPr>
        <p:spPr>
          <a:xfrm>
            <a:off x="382328" y="4442276"/>
            <a:ext cx="9782089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৮.১.১ পুষ্টি কী তা বলতে পারবে ; 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A3A7-57E5-48AD-989A-F246DD406CED}"/>
              </a:ext>
            </a:extLst>
          </p:cNvPr>
          <p:cNvSpPr txBox="1"/>
          <p:nvPr/>
        </p:nvSpPr>
        <p:spPr>
          <a:xfrm>
            <a:off x="342570" y="5339156"/>
            <a:ext cx="11518125" cy="132343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৮.১.২ পুষ্টি অনুযায়ী খাদ্যের শ্রেণিবিভাগ করতে পারবে ।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03928"/>
      </p:ext>
    </p:extLst>
  </p:cSld>
  <p:clrMapOvr>
    <a:masterClrMapping/>
  </p:clrMapOvr>
  <p:transition spd="slow">
    <p:newsflash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 build="p" animBg="1"/>
      <p:bldP spid="9" grpId="0" build="p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Person with idea">
            <a:extLst>
              <a:ext uri="{FF2B5EF4-FFF2-40B4-BE49-F238E27FC236}">
                <a16:creationId xmlns:a16="http://schemas.microsoft.com/office/drawing/2014/main" id="{7EB8BFC6-0649-4E56-AF65-EDCF890D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6800" y="309282"/>
            <a:ext cx="2931459" cy="13917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E91A47B-0003-46AC-9507-BEB2BDDBC8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48476"/>
              </p:ext>
            </p:extLst>
          </p:nvPr>
        </p:nvGraphicFramePr>
        <p:xfrm>
          <a:off x="1439058" y="2689412"/>
          <a:ext cx="9158110" cy="385930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262495">
                  <a:extLst>
                    <a:ext uri="{9D8B030D-6E8A-4147-A177-3AD203B41FA5}">
                      <a16:colId xmlns:a16="http://schemas.microsoft.com/office/drawing/2014/main" val="3582630442"/>
                    </a:ext>
                  </a:extLst>
                </a:gridCol>
                <a:gridCol w="4895615">
                  <a:extLst>
                    <a:ext uri="{9D8B030D-6E8A-4147-A177-3AD203B41FA5}">
                      <a16:colId xmlns:a16="http://schemas.microsoft.com/office/drawing/2014/main" val="3408886962"/>
                    </a:ext>
                  </a:extLst>
                </a:gridCol>
              </a:tblGrid>
              <a:tr h="1077041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FFFF00"/>
                          </a:solidFill>
                        </a:rPr>
                        <a:t>প্রাণী থেকে পাওয়া খাদ্য 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/>
                        <a:t> </a:t>
                      </a:r>
                      <a:r>
                        <a:rPr lang="bn-IN" sz="3200" dirty="0">
                          <a:solidFill>
                            <a:srgbClr val="00FFFF"/>
                          </a:solidFill>
                        </a:rPr>
                        <a:t>উদ্ভিদ থেকে পাওয়া খাদ্য </a:t>
                      </a:r>
                      <a:endParaRPr lang="en-US" sz="3200" dirty="0">
                        <a:solidFill>
                          <a:srgbClr val="00FF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370328"/>
                  </a:ext>
                </a:extLst>
              </a:tr>
              <a:tr h="70995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554868"/>
                  </a:ext>
                </a:extLst>
              </a:tr>
              <a:tr h="709950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380570"/>
                  </a:ext>
                </a:extLst>
              </a:tr>
              <a:tr h="675668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8717"/>
                  </a:ext>
                </a:extLst>
              </a:tr>
              <a:tr h="686697"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55035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FB8702-4365-4D98-915A-6338963C25A0}"/>
              </a:ext>
            </a:extLst>
          </p:cNvPr>
          <p:cNvSpPr txBox="1"/>
          <p:nvPr/>
        </p:nvSpPr>
        <p:spPr>
          <a:xfrm>
            <a:off x="394385" y="2031646"/>
            <a:ext cx="1127766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খাতায় তুলি ও উৎস অনুসারে খাদ্যের নামগুলি শ্রেণিবিন্যাস করি 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07ED4-D789-449A-AF0F-7E526C4E8050}"/>
              </a:ext>
            </a:extLst>
          </p:cNvPr>
          <p:cNvSpPr/>
          <p:nvPr/>
        </p:nvSpPr>
        <p:spPr>
          <a:xfrm>
            <a:off x="2271495" y="4568043"/>
            <a:ext cx="1412998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r>
              <a:rPr lang="bn-IN" b="1" dirty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941AE-7F0A-412A-8CDC-B9B7C2BDCA57}"/>
              </a:ext>
            </a:extLst>
          </p:cNvPr>
          <p:cNvSpPr txBox="1"/>
          <p:nvPr/>
        </p:nvSpPr>
        <p:spPr>
          <a:xfrm>
            <a:off x="2228226" y="5946381"/>
            <a:ext cx="215551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B13EB-C501-4BDA-ACFD-45EFC9007D71}"/>
              </a:ext>
            </a:extLst>
          </p:cNvPr>
          <p:cNvSpPr txBox="1"/>
          <p:nvPr/>
        </p:nvSpPr>
        <p:spPr>
          <a:xfrm>
            <a:off x="7135848" y="5930542"/>
            <a:ext cx="218296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r>
              <a:rPr lang="bn-IN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B06E1-5B9B-46DA-85E7-8812E04AB634}"/>
              </a:ext>
            </a:extLst>
          </p:cNvPr>
          <p:cNvSpPr txBox="1"/>
          <p:nvPr/>
        </p:nvSpPr>
        <p:spPr>
          <a:xfrm>
            <a:off x="2298235" y="5294132"/>
            <a:ext cx="112674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BF92-A88E-4C2A-9D2A-33A5D4720C82}"/>
              </a:ext>
            </a:extLst>
          </p:cNvPr>
          <p:cNvSpPr txBox="1"/>
          <p:nvPr/>
        </p:nvSpPr>
        <p:spPr>
          <a:xfrm>
            <a:off x="7153734" y="4581751"/>
            <a:ext cx="172132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13A45-C400-41A5-AECD-488DA6A77098}"/>
              </a:ext>
            </a:extLst>
          </p:cNvPr>
          <p:cNvSpPr/>
          <p:nvPr/>
        </p:nvSpPr>
        <p:spPr>
          <a:xfrm>
            <a:off x="7117061" y="5252063"/>
            <a:ext cx="226898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41067-2D20-4428-8DD8-65C3F0A983E7}"/>
              </a:ext>
            </a:extLst>
          </p:cNvPr>
          <p:cNvSpPr/>
          <p:nvPr/>
        </p:nvSpPr>
        <p:spPr>
          <a:xfrm>
            <a:off x="7123360" y="3858078"/>
            <a:ext cx="261230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CAC59-41FE-4E7F-B570-3A032F8018B8}"/>
              </a:ext>
            </a:extLst>
          </p:cNvPr>
          <p:cNvSpPr/>
          <p:nvPr/>
        </p:nvSpPr>
        <p:spPr>
          <a:xfrm>
            <a:off x="2293932" y="3889647"/>
            <a:ext cx="2977316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মুরগির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রোষ্ট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53BF0-59C9-44DB-B0C0-6BE3B1E6BDAC}"/>
              </a:ext>
            </a:extLst>
          </p:cNvPr>
          <p:cNvSpPr txBox="1"/>
          <p:nvPr/>
        </p:nvSpPr>
        <p:spPr>
          <a:xfrm>
            <a:off x="2017058" y="192260"/>
            <a:ext cx="5762884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944816"/>
      </p:ext>
    </p:extLst>
  </p:cSld>
  <p:clrMapOvr>
    <a:masterClrMapping/>
  </p:clrMapOvr>
  <p:transition spd="slow">
    <p:wedge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8863CF-1275-4F28-BC67-5C7A34B91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788" y="1869141"/>
            <a:ext cx="9654988" cy="26221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9ED8E3-8662-4334-95F2-9B9F3EEDAB45}"/>
              </a:ext>
            </a:extLst>
          </p:cNvPr>
          <p:cNvSpPr txBox="1"/>
          <p:nvPr/>
        </p:nvSpPr>
        <p:spPr>
          <a:xfrm>
            <a:off x="3634115" y="265910"/>
            <a:ext cx="470078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E6CB9-A681-4E02-A44F-2F0F13FF82B3}"/>
              </a:ext>
            </a:extLst>
          </p:cNvPr>
          <p:cNvSpPr txBox="1"/>
          <p:nvPr/>
        </p:nvSpPr>
        <p:spPr>
          <a:xfrm>
            <a:off x="184879" y="5065842"/>
            <a:ext cx="11756109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দেহে আমিষ,শর্করা, এবং চর্বি হচ্ছে প্রধান পুষ্টি উপাদান । এ ছাড়াও রয়েছে ভিটামিন ও খনিজ লবন । দেহ এ উপদানগুলো খাদ্য থেকে গ্রহণ করে ।  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63553"/>
      </p:ext>
    </p:extLst>
  </p:cSld>
  <p:clrMapOvr>
    <a:masterClrMapping/>
  </p:clrMapOvr>
  <p:transition spd="slow">
    <p:wedge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349088-B617-4351-99B7-21A5E29FFB47}"/>
              </a:ext>
            </a:extLst>
          </p:cNvPr>
          <p:cNvSpPr txBox="1"/>
          <p:nvPr/>
        </p:nvSpPr>
        <p:spPr>
          <a:xfrm>
            <a:off x="228600" y="163359"/>
            <a:ext cx="11752729" cy="10156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খনিজ লবন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6B6CA-752D-44F3-BBA0-8A20CCFF50E7}"/>
              </a:ext>
            </a:extLst>
          </p:cNvPr>
          <p:cNvSpPr txBox="1"/>
          <p:nvPr/>
        </p:nvSpPr>
        <p:spPr>
          <a:xfrm>
            <a:off x="175106" y="5078379"/>
            <a:ext cx="1170731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 ও খনিজ লবন আমাদের দেহ কর্মক্ষম ও সুস্থ রাখে। আমাদের বিভিন্ন রোগ থেকে রক্ষা করে । বিভিন্ন ফল এবং শাকসবজিতে প্রচুর পরিমাণে ভিটামিন ও খনিজ লবন আছে ।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AA27E-D516-4541-8D1C-6FB32593D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59" y="1788459"/>
            <a:ext cx="8928847" cy="26894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325149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F2E1AC-BC54-4AA3-B1FF-81B521231F45}"/>
              </a:ext>
            </a:extLst>
          </p:cNvPr>
          <p:cNvSpPr txBox="1"/>
          <p:nvPr/>
        </p:nvSpPr>
        <p:spPr>
          <a:xfrm>
            <a:off x="4742810" y="198783"/>
            <a:ext cx="2626868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bn-I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6BA72-734B-4D2B-8FB2-963107308D6F}"/>
              </a:ext>
            </a:extLst>
          </p:cNvPr>
          <p:cNvSpPr txBox="1"/>
          <p:nvPr/>
        </p:nvSpPr>
        <p:spPr>
          <a:xfrm>
            <a:off x="159026" y="5655780"/>
            <a:ext cx="11728174" cy="9541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সরাসরি পুষ্টি উপাদান নয়। তবে খাদ্য হজম এবং দেহে শোষণের জন্য পরিমাণমতো নিরাপদ পানি পান করা প্রয়োজন।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064D01-0A62-4A5A-B168-9323D6B64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83" y="1616765"/>
            <a:ext cx="9872869" cy="34896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815996"/>
      </p:ext>
    </p:extLst>
  </p:cSld>
  <p:clrMapOvr>
    <a:masterClrMapping/>
  </p:clrMapOvr>
  <p:transition spd="slow">
    <p:wheel spokes="8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1678</TotalTime>
  <Words>572</Words>
  <Application>Microsoft Office PowerPoint</Application>
  <PresentationFormat>Widescreen</PresentationFormat>
  <Paragraphs>119</Paragraphs>
  <Slides>13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Unknown User</cp:lastModifiedBy>
  <cp:revision>203</cp:revision>
  <dcterms:created xsi:type="dcterms:W3CDTF">2016-10-19T15:34:21Z</dcterms:created>
  <dcterms:modified xsi:type="dcterms:W3CDTF">2021-01-05T01:53:14Z</dcterms:modified>
</cp:coreProperties>
</file>