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4" Type="http://schemas.openxmlformats.org/officeDocument/2006/relationships/extended-properties" Target="docProps/app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6" r:id="rId2"/>
    <p:sldId id="257" r:id="rId3"/>
    <p:sldId id="259" r:id="rId4"/>
    <p:sldId id="262" r:id="rId5"/>
    <p:sldId id="281" r:id="rId6"/>
    <p:sldId id="264" r:id="rId7"/>
    <p:sldId id="265" r:id="rId8"/>
    <p:sldId id="267" r:id="rId9"/>
    <p:sldId id="270" r:id="rId10"/>
    <p:sldId id="273" r:id="rId11"/>
    <p:sldId id="278" r:id="rId12"/>
    <p:sldId id="277" r:id="rId13"/>
    <p:sldId id="279" r:id="rId14"/>
    <p:sldId id="280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0" d="100"/>
          <a:sy n="80" d="100"/>
        </p:scale>
        <p:origin x="354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 /><Relationship Id="rId13" Type="http://schemas.openxmlformats.org/officeDocument/2006/relationships/slide" Target="slides/slide12.xml" /><Relationship Id="rId18" Type="http://schemas.openxmlformats.org/officeDocument/2006/relationships/viewProps" Target="viewProps.xml" /><Relationship Id="rId3" Type="http://schemas.openxmlformats.org/officeDocument/2006/relationships/slide" Target="slides/slide2.xml" /><Relationship Id="rId7" Type="http://schemas.openxmlformats.org/officeDocument/2006/relationships/slide" Target="slides/slide6.xml" /><Relationship Id="rId12" Type="http://schemas.openxmlformats.org/officeDocument/2006/relationships/slide" Target="slides/slide11.xml" /><Relationship Id="rId17" Type="http://schemas.openxmlformats.org/officeDocument/2006/relationships/presProps" Target="presProps.xml" /><Relationship Id="rId2" Type="http://schemas.openxmlformats.org/officeDocument/2006/relationships/slide" Target="slides/slide1.xml" /><Relationship Id="rId16" Type="http://schemas.openxmlformats.org/officeDocument/2006/relationships/notesMaster" Target="notesMasters/notesMaster1.xml" /><Relationship Id="rId20" Type="http://schemas.openxmlformats.org/officeDocument/2006/relationships/tableStyles" Target="tableStyles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5.xml" /><Relationship Id="rId11" Type="http://schemas.openxmlformats.org/officeDocument/2006/relationships/slide" Target="slides/slide10.xml" /><Relationship Id="rId5" Type="http://schemas.openxmlformats.org/officeDocument/2006/relationships/slide" Target="slides/slide4.xml" /><Relationship Id="rId15" Type="http://schemas.openxmlformats.org/officeDocument/2006/relationships/slide" Target="slides/slide14.xml" /><Relationship Id="rId10" Type="http://schemas.openxmlformats.org/officeDocument/2006/relationships/slide" Target="slides/slide9.xml" /><Relationship Id="rId19" Type="http://schemas.openxmlformats.org/officeDocument/2006/relationships/theme" Target="theme/theme1.xml" /><Relationship Id="rId4" Type="http://schemas.openxmlformats.org/officeDocument/2006/relationships/slide" Target="slides/slide3.xml" /><Relationship Id="rId9" Type="http://schemas.openxmlformats.org/officeDocument/2006/relationships/slide" Target="slides/slide8.xml" /><Relationship Id="rId14" Type="http://schemas.openxmlformats.org/officeDocument/2006/relationships/slide" Target="slides/slide13.xml" 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D93134D-2292-4F29-B32E-8BB7FDD73AE6}" type="datetimeFigureOut">
              <a:rPr lang="en-US" smtClean="0"/>
              <a:t>1/5/2021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4BA1252-9125-473F-99A6-A62E2624DC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29879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 /><Relationship Id="rId1" Type="http://schemas.openxmlformats.org/officeDocument/2006/relationships/notesMaster" Target="../notesMasters/notesMaster1.xml" 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BA1252-9125-473F-99A6-A62E2624DCD7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20956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C51FE-51F9-44D8-BED0-CA88B7614D52}" type="datetimeFigureOut">
              <a:rPr lang="en-US" smtClean="0"/>
              <a:t>1/5/2021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76D688-FEFC-4321-91C0-5FD8FF8845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99053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C51FE-51F9-44D8-BED0-CA88B7614D52}" type="datetimeFigureOut">
              <a:rPr lang="en-US" smtClean="0"/>
              <a:t>1/5/2021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76D688-FEFC-4321-91C0-5FD8FF8845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23608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C51FE-51F9-44D8-BED0-CA88B7614D52}" type="datetimeFigureOut">
              <a:rPr lang="en-US" smtClean="0"/>
              <a:t>1/5/2021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76D688-FEFC-4321-91C0-5FD8FF8845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78562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C51FE-51F9-44D8-BED0-CA88B7614D52}" type="datetimeFigureOut">
              <a:rPr lang="en-US" smtClean="0"/>
              <a:t>1/5/2021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76D688-FEFC-4321-91C0-5FD8FF8845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25106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C51FE-51F9-44D8-BED0-CA88B7614D52}" type="datetimeFigureOut">
              <a:rPr lang="en-US" smtClean="0"/>
              <a:t>1/5/2021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76D688-FEFC-4321-91C0-5FD8FF8845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25217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C51FE-51F9-44D8-BED0-CA88B7614D52}" type="datetimeFigureOut">
              <a:rPr lang="en-US" smtClean="0"/>
              <a:t>1/5/2021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76D688-FEFC-4321-91C0-5FD8FF8845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81286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C51FE-51F9-44D8-BED0-CA88B7614D52}" type="datetimeFigureOut">
              <a:rPr lang="en-US" smtClean="0"/>
              <a:t>1/5/2021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76D688-FEFC-4321-91C0-5FD8FF8845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76455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C51FE-51F9-44D8-BED0-CA88B7614D52}" type="datetimeFigureOut">
              <a:rPr lang="en-US" smtClean="0"/>
              <a:t>1/5/2021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76D688-FEFC-4321-91C0-5FD8FF8845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61721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C51FE-51F9-44D8-BED0-CA88B7614D52}" type="datetimeFigureOut">
              <a:rPr lang="en-US" smtClean="0"/>
              <a:t>1/5/2021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76D688-FEFC-4321-91C0-5FD8FF8845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67002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C51FE-51F9-44D8-BED0-CA88B7614D52}" type="datetimeFigureOut">
              <a:rPr lang="en-US" smtClean="0"/>
              <a:t>1/5/2021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76D688-FEFC-4321-91C0-5FD8FF8845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22650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C51FE-51F9-44D8-BED0-CA88B7614D52}" type="datetimeFigureOut">
              <a:rPr lang="en-US" smtClean="0"/>
              <a:t>1/5/2021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76D688-FEFC-4321-91C0-5FD8FF8845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6840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3C51FE-51F9-44D8-BED0-CA88B7614D52}" type="datetimeFigureOut">
              <a:rPr lang="en-US" smtClean="0"/>
              <a:t>1/5/2021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76D688-FEFC-4321-91C0-5FD8FF8845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66658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 /><Relationship Id="rId1" Type="http://schemas.openxmlformats.org/officeDocument/2006/relationships/slideLayout" Target="../slideLayouts/slideLayout7.xml" 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 /><Relationship Id="rId2" Type="http://schemas.openxmlformats.org/officeDocument/2006/relationships/image" Target="../media/image11.jpg" /><Relationship Id="rId1" Type="http://schemas.openxmlformats.org/officeDocument/2006/relationships/slideLayout" Target="../slideLayouts/slideLayout7.xml" 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 /><Relationship Id="rId1" Type="http://schemas.openxmlformats.org/officeDocument/2006/relationships/slideLayout" Target="../slideLayouts/slideLayout7.xml" 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 /><Relationship Id="rId1" Type="http://schemas.openxmlformats.org/officeDocument/2006/relationships/slideLayout" Target="../slideLayouts/slideLayout7.xml" 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 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 /><Relationship Id="rId1" Type="http://schemas.openxmlformats.org/officeDocument/2006/relationships/slideLayout" Target="../slideLayouts/slideLayout7.xml" 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 /><Relationship Id="rId1" Type="http://schemas.openxmlformats.org/officeDocument/2006/relationships/slideLayout" Target="../slideLayouts/slideLayout7.xml" 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 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 /><Relationship Id="rId2" Type="http://schemas.openxmlformats.org/officeDocument/2006/relationships/image" Target="../media/image3.jpg" /><Relationship Id="rId1" Type="http://schemas.openxmlformats.org/officeDocument/2006/relationships/slideLayout" Target="../slideLayouts/slideLayout7.xml" 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 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 /><Relationship Id="rId2" Type="http://schemas.openxmlformats.org/officeDocument/2006/relationships/image" Target="../media/image5.jpg" /><Relationship Id="rId1" Type="http://schemas.openxmlformats.org/officeDocument/2006/relationships/slideLayout" Target="../slideLayouts/slideLayout7.xml" 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 /><Relationship Id="rId1" Type="http://schemas.openxmlformats.org/officeDocument/2006/relationships/slideLayout" Target="../slideLayouts/slideLayout7.xml" 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 /><Relationship Id="rId2" Type="http://schemas.openxmlformats.org/officeDocument/2006/relationships/image" Target="../media/image7.jpg" /><Relationship Id="rId1" Type="http://schemas.openxmlformats.org/officeDocument/2006/relationships/slideLayout" Target="../slideLayouts/slideLayout7.xml" 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 /><Relationship Id="rId2" Type="http://schemas.openxmlformats.org/officeDocument/2006/relationships/image" Target="../media/image9.jpg" /><Relationship Id="rId1" Type="http://schemas.openxmlformats.org/officeDocument/2006/relationships/slideLayout" Target="../slideLayouts/slideLayout7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26508" y="1277613"/>
            <a:ext cx="6659168" cy="923330"/>
          </a:xfrm>
          <a:prstGeom prst="rect">
            <a:avLst/>
          </a:prstGeom>
          <a:solidFill>
            <a:schemeClr val="accent2"/>
          </a:solidFill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সবাইকে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স্বাগত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2484" y="2902766"/>
            <a:ext cx="3274845" cy="2524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187172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8399" y="1557293"/>
            <a:ext cx="5195455" cy="3555034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196" y="1557293"/>
            <a:ext cx="5395295" cy="3555034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sp>
        <p:nvSpPr>
          <p:cNvPr id="4" name="TextBox 3"/>
          <p:cNvSpPr txBox="1"/>
          <p:nvPr/>
        </p:nvSpPr>
        <p:spPr>
          <a:xfrm>
            <a:off x="1787237" y="678874"/>
            <a:ext cx="6844146" cy="584775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ছবিতে</a:t>
            </a:r>
            <a:r>
              <a:rPr lang="en-US" sz="32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তোমরা</a:t>
            </a:r>
            <a:r>
              <a:rPr lang="en-US" sz="32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2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দূষণ</a:t>
            </a:r>
            <a:r>
              <a:rPr lang="en-US" sz="32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দেখতে</a:t>
            </a:r>
            <a:r>
              <a:rPr lang="en-US" sz="32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পাচ্ছ</a:t>
            </a:r>
            <a:r>
              <a:rPr lang="en-US" sz="32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</p:txBody>
      </p:sp>
      <p:sp>
        <p:nvSpPr>
          <p:cNvPr id="5" name="TextBox 4"/>
          <p:cNvSpPr txBox="1"/>
          <p:nvPr/>
        </p:nvSpPr>
        <p:spPr>
          <a:xfrm flipH="1">
            <a:off x="4294909" y="5523808"/>
            <a:ext cx="2937164" cy="830997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বর্জ্য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দূষণ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73986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135581" y="1136072"/>
            <a:ext cx="3075709" cy="707886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4000" dirty="0" err="1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একক</a:t>
            </a:r>
            <a:r>
              <a:rPr lang="en-US" sz="4000" dirty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4000" dirty="0">
              <a:solidFill>
                <a:srgbClr val="FFC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704109" y="4488873"/>
            <a:ext cx="8866909" cy="523220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পানি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দূষণ,মাটি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দূষণ,এর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তিনটি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কারণ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দুটি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ফলাফল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লেখ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209" y="537729"/>
            <a:ext cx="2971800" cy="2842779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9990" y="537729"/>
            <a:ext cx="2971800" cy="2842779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3063625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965" y="207819"/>
            <a:ext cx="4267200" cy="3360418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2910" y="207819"/>
            <a:ext cx="4267200" cy="3360418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sp>
        <p:nvSpPr>
          <p:cNvPr id="7" name="TextBox 6"/>
          <p:cNvSpPr txBox="1"/>
          <p:nvPr/>
        </p:nvSpPr>
        <p:spPr>
          <a:xfrm>
            <a:off x="4786747" y="646646"/>
            <a:ext cx="2230580" cy="1323439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4800" dirty="0" err="1"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দলীয়</a:t>
            </a:r>
            <a:r>
              <a:rPr lang="en-US" sz="4800" dirty="0"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4800" dirty="0">
              <a:solidFill>
                <a:schemeClr val="accent2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230582" y="4627419"/>
            <a:ext cx="6996546" cy="707886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বায়ু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দূষণের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তিনটা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ফলাফল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লেখ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424006831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754583" y="1260764"/>
            <a:ext cx="3214254" cy="1015663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6000" dirty="0" err="1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বাড়ির</a:t>
            </a:r>
            <a:r>
              <a:rPr lang="en-US" sz="6000" dirty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6000" dirty="0">
              <a:solidFill>
                <a:schemeClr val="accent2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064327" y="3200400"/>
            <a:ext cx="7633855" cy="646331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3600" dirty="0" err="1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তোমার</a:t>
            </a:r>
            <a:r>
              <a:rPr lang="en-US" sz="36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দেখা</a:t>
            </a:r>
            <a:r>
              <a:rPr lang="en-US" sz="36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পরিবেশ</a:t>
            </a:r>
            <a:r>
              <a:rPr lang="en-US" sz="36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দূষণের</a:t>
            </a:r>
            <a:r>
              <a:rPr lang="en-US" sz="36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পাচটি</a:t>
            </a:r>
            <a:r>
              <a:rPr lang="en-US" sz="36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কারণ</a:t>
            </a:r>
            <a:r>
              <a:rPr lang="en-US" sz="36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লেখ</a:t>
            </a:r>
            <a:r>
              <a:rPr lang="en-US" sz="36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339732624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24891" y="467982"/>
            <a:ext cx="8742218" cy="1569660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9600" b="1" dirty="0" err="1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endParaRPr lang="en-US" sz="9600" b="1" dirty="0">
              <a:solidFill>
                <a:schemeClr val="accent2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4892" y="2127444"/>
            <a:ext cx="8981456" cy="5140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914676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17171" y="4180344"/>
            <a:ext cx="4896839" cy="3108543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accent4"/>
            </a:solidFill>
          </a:ln>
        </p:spPr>
        <p:txBody>
          <a:bodyPr wrap="square" rtlCol="0">
            <a:spAutoFit/>
          </a:bodyPr>
          <a:lstStyle/>
          <a:p>
            <a:r>
              <a:rPr lang="en-GB" sz="2800" dirty="0">
                <a:latin typeface="NikoshBAN" panose="02000000000000000000" pitchFamily="2" charset="0"/>
                <a:cs typeface="NikoshBAN" panose="02000000000000000000" pitchFamily="2" charset="0"/>
              </a:rPr>
              <a:t>মোঃ মনির হোসেন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সহকারি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endParaRPr lang="en-GB" sz="2800" dirty="0" err="1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GB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ঘাটলাবাগ কেশুরবাগ দাখিল মাদ্রাসা</a:t>
            </a:r>
          </a:p>
          <a:p>
            <a:r>
              <a:rPr lang="en-GB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চাটখিল –নোয়াখালী</a:t>
            </a:r>
          </a:p>
          <a:p>
            <a:r>
              <a:rPr lang="en-GB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 E-mail, monir247060@gmail.com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793143" y="224309"/>
            <a:ext cx="5514110" cy="1015663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60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en-US" sz="6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60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5">
            <a:extLst>
              <a:ext uri="{FF2B5EF4-FFF2-40B4-BE49-F238E27FC236}">
                <a16:creationId xmlns:a16="http://schemas.microsoft.com/office/drawing/2014/main" id="{38FE9A52-D060-E349-A0D3-FDB9A1E6214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663" y="224309"/>
            <a:ext cx="3711039" cy="371103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8D40CAA-4A19-F845-9281-70A5423984D9}"/>
              </a:ext>
            </a:extLst>
          </p:cNvPr>
          <p:cNvSpPr txBox="1"/>
          <p:nvPr/>
        </p:nvSpPr>
        <p:spPr>
          <a:xfrm>
            <a:off x="6977992" y="2387861"/>
            <a:ext cx="3579914" cy="2554545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lvl="1"/>
            <a:r>
              <a:rPr lang="en-GB" sz="3200">
                <a:solidFill>
                  <a:schemeClr val="accent2"/>
                </a:solidFill>
              </a:rPr>
              <a:t>পাট  পরিচিতি</a:t>
            </a:r>
          </a:p>
          <a:p>
            <a:pPr algn="l"/>
            <a:r>
              <a:rPr lang="en-GB" sz="3200">
                <a:solidFill>
                  <a:schemeClr val="accent2"/>
                </a:solidFill>
              </a:rPr>
              <a:t>শ্রেণি  -  ৬ষ্ঠ</a:t>
            </a:r>
          </a:p>
          <a:p>
            <a:pPr algn="l"/>
            <a:r>
              <a:rPr lang="en-GB" sz="3200">
                <a:solidFill>
                  <a:schemeClr val="accent2"/>
                </a:solidFill>
              </a:rPr>
              <a:t>বিষয় –বাংলাদেশ ও বিশ্বপরিচয়</a:t>
            </a:r>
          </a:p>
          <a:p>
            <a:r>
              <a:rPr lang="en-GB" sz="3200">
                <a:solidFill>
                  <a:schemeClr val="accent2"/>
                </a:solidFill>
              </a:rPr>
              <a:t>অধ্যায় -একাদশ</a:t>
            </a:r>
            <a:endParaRPr lang="en-US" sz="320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328766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870363" y="3262004"/>
            <a:ext cx="8451273" cy="3231654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lvl="6"/>
            <a:r>
              <a:rPr lang="en-US" sz="6000" dirty="0" err="1">
                <a:solidFill>
                  <a:srgbClr val="7030A0"/>
                </a:solidFill>
              </a:rPr>
              <a:t>শিখনফল</a:t>
            </a:r>
            <a:endParaRPr lang="en-US" sz="6000" dirty="0">
              <a:solidFill>
                <a:srgbClr val="7030A0"/>
              </a:solidFill>
            </a:endParaRPr>
          </a:p>
          <a:p>
            <a:r>
              <a:rPr lang="en-US" sz="3600" dirty="0"/>
              <a:t>১। </a:t>
            </a:r>
            <a:r>
              <a:rPr lang="en-US" sz="3600" dirty="0" err="1"/>
              <a:t>সামাজিক</a:t>
            </a:r>
            <a:r>
              <a:rPr lang="en-US" sz="3600" dirty="0"/>
              <a:t> ,</a:t>
            </a:r>
            <a:r>
              <a:rPr lang="en-US" sz="3600" dirty="0" err="1"/>
              <a:t>পরিবেশগত</a:t>
            </a:r>
            <a:r>
              <a:rPr lang="en-US" sz="3600" dirty="0"/>
              <a:t> </a:t>
            </a:r>
            <a:r>
              <a:rPr lang="en-US" sz="3600" dirty="0" err="1"/>
              <a:t>এবং</a:t>
            </a:r>
            <a:r>
              <a:rPr lang="en-US" sz="3600" dirty="0"/>
              <a:t> </a:t>
            </a:r>
            <a:r>
              <a:rPr lang="en-US" sz="3600" dirty="0" err="1"/>
              <a:t>কৃষি</a:t>
            </a:r>
            <a:r>
              <a:rPr lang="en-US" sz="3600" dirty="0"/>
              <a:t> </a:t>
            </a:r>
            <a:r>
              <a:rPr lang="en-US" sz="3600" dirty="0" err="1"/>
              <a:t>উৎপাদনজনিত</a:t>
            </a:r>
            <a:r>
              <a:rPr lang="en-US" sz="3600" dirty="0"/>
              <a:t> </a:t>
            </a:r>
            <a:r>
              <a:rPr lang="en-US" sz="3600" dirty="0" err="1"/>
              <a:t>সমস্যা</a:t>
            </a:r>
            <a:r>
              <a:rPr lang="en-US" sz="3600" dirty="0"/>
              <a:t> </a:t>
            </a:r>
            <a:r>
              <a:rPr lang="en-US" sz="3600" dirty="0" err="1"/>
              <a:t>বলতে</a:t>
            </a:r>
            <a:r>
              <a:rPr lang="en-US" sz="3600" dirty="0"/>
              <a:t> </a:t>
            </a:r>
            <a:r>
              <a:rPr lang="en-US" sz="3600" dirty="0" err="1"/>
              <a:t>পারবে</a:t>
            </a:r>
            <a:r>
              <a:rPr lang="en-US" sz="3600" dirty="0"/>
              <a:t>।</a:t>
            </a:r>
            <a:endParaRPr lang="en-GB" sz="3600" dirty="0"/>
          </a:p>
          <a:p>
            <a:r>
              <a:rPr lang="en-GB" sz="3600" dirty="0"/>
              <a:t>২|কী ভাবে শব্দ দূষন, এবং বায়ু দূষন হয় জানতে পারবে। </a:t>
            </a:r>
          </a:p>
          <a:p>
            <a:r>
              <a:rPr lang="en-GB" sz="3600" dirty="0"/>
              <a:t>৩|পানি দূষন ও মাটি দূষন হয় তা আলোচনা করতে পারবে। 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80144269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791" y="1333934"/>
            <a:ext cx="5126181" cy="3736830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3772" y="1333934"/>
            <a:ext cx="4668981" cy="3736830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sp>
        <p:nvSpPr>
          <p:cNvPr id="4" name="TextBox 3"/>
          <p:cNvSpPr txBox="1"/>
          <p:nvPr/>
        </p:nvSpPr>
        <p:spPr>
          <a:xfrm>
            <a:off x="3602183" y="554182"/>
            <a:ext cx="5356080" cy="461665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ছবিতে</a:t>
            </a:r>
            <a:r>
              <a:rPr lang="en-US" sz="24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24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ধরনের</a:t>
            </a:r>
            <a:r>
              <a:rPr lang="en-US" sz="24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দূষণ</a:t>
            </a:r>
            <a:r>
              <a:rPr lang="en-US" sz="24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দেখতে</a:t>
            </a:r>
            <a:r>
              <a:rPr lang="en-US" sz="24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পাচ্ছ</a:t>
            </a:r>
            <a:r>
              <a:rPr lang="en-US" sz="24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345565" y="5337330"/>
            <a:ext cx="2200275" cy="646331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3600" dirty="0" err="1">
                <a:solidFill>
                  <a:srgbClr val="92D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শব্দ</a:t>
            </a:r>
            <a:r>
              <a:rPr lang="en-US" sz="3600" dirty="0">
                <a:solidFill>
                  <a:srgbClr val="92D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92D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দূষণ</a:t>
            </a:r>
            <a:endParaRPr lang="en-US" sz="3600" dirty="0">
              <a:solidFill>
                <a:srgbClr val="92D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5215094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61902" y="655369"/>
            <a:ext cx="8007928" cy="1015663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6000" dirty="0" err="1">
                <a:solidFill>
                  <a:srgbClr val="92D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6000" dirty="0">
                <a:solidFill>
                  <a:srgbClr val="92D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>
                <a:solidFill>
                  <a:srgbClr val="92D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6000" dirty="0">
                <a:solidFill>
                  <a:srgbClr val="92D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>
                <a:solidFill>
                  <a:srgbClr val="92D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কারণে</a:t>
            </a:r>
            <a:r>
              <a:rPr lang="en-US" sz="6000" dirty="0">
                <a:solidFill>
                  <a:srgbClr val="92D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>
                <a:solidFill>
                  <a:srgbClr val="92D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শব্দ</a:t>
            </a:r>
            <a:r>
              <a:rPr lang="en-US" sz="6000" dirty="0">
                <a:solidFill>
                  <a:srgbClr val="92D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>
                <a:solidFill>
                  <a:srgbClr val="92D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দূষণ</a:t>
            </a:r>
            <a:r>
              <a:rPr lang="en-US" sz="6000" dirty="0">
                <a:solidFill>
                  <a:srgbClr val="92D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>
                <a:solidFill>
                  <a:srgbClr val="92D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হচ্ছে</a:t>
            </a:r>
            <a:r>
              <a:rPr lang="en-US" sz="6000" dirty="0">
                <a:solidFill>
                  <a:srgbClr val="92D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330036" y="2618509"/>
            <a:ext cx="8506691" cy="1200329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১। </a:t>
            </a:r>
            <a:r>
              <a:rPr lang="en-US" sz="3600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রাস্তাঘাটে</a:t>
            </a:r>
            <a:r>
              <a:rPr lang="en-US" sz="36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জোরে</a:t>
            </a:r>
            <a:r>
              <a:rPr lang="en-US" sz="36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জোরে</a:t>
            </a:r>
            <a:r>
              <a:rPr lang="en-US" sz="36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মাইক</a:t>
            </a:r>
            <a:r>
              <a:rPr lang="en-US" sz="36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বাজালে</a:t>
            </a:r>
            <a:r>
              <a:rPr lang="en-US" sz="36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r>
              <a:rPr lang="en-US" sz="36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২। </a:t>
            </a:r>
            <a:r>
              <a:rPr lang="en-US" sz="3600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যে</a:t>
            </a:r>
            <a:r>
              <a:rPr lang="en-US" sz="36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36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জায়গায়</a:t>
            </a:r>
            <a:r>
              <a:rPr lang="en-US" sz="36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জোরে</a:t>
            </a:r>
            <a:r>
              <a:rPr lang="en-US" sz="36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শব্দ</a:t>
            </a:r>
            <a:r>
              <a:rPr lang="en-US" sz="36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করলে</a:t>
            </a:r>
            <a:r>
              <a:rPr lang="en-US" sz="36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379930685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3549" y="1948980"/>
            <a:ext cx="5091978" cy="3468147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9842" y="1948979"/>
            <a:ext cx="4892386" cy="3468148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sp>
        <p:nvSpPr>
          <p:cNvPr id="4" name="TextBox 3"/>
          <p:cNvSpPr txBox="1"/>
          <p:nvPr/>
        </p:nvSpPr>
        <p:spPr>
          <a:xfrm>
            <a:off x="2370858" y="415636"/>
            <a:ext cx="7382741" cy="52322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ছবিতে</a:t>
            </a:r>
            <a:r>
              <a:rPr lang="en-US" sz="28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তোমরা</a:t>
            </a:r>
            <a:r>
              <a:rPr lang="en-US" sz="28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28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ধরনের</a:t>
            </a:r>
            <a:r>
              <a:rPr lang="en-US" sz="28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দূষণ</a:t>
            </a:r>
            <a:r>
              <a:rPr lang="en-US" sz="28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দেখতে</a:t>
            </a:r>
            <a:r>
              <a:rPr lang="en-US" sz="28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পাচ্ছ</a:t>
            </a:r>
            <a:r>
              <a:rPr lang="en-US" sz="28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558145" y="5730013"/>
            <a:ext cx="2244437" cy="646331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36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মাটি</a:t>
            </a:r>
            <a:r>
              <a:rPr lang="en-US" sz="36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দূষণ</a:t>
            </a:r>
            <a:endParaRPr lang="en-US" sz="3600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77807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30036" y="748145"/>
            <a:ext cx="8007928" cy="830997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48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48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48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কারণে</a:t>
            </a:r>
            <a:r>
              <a:rPr lang="en-US" sz="48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মাটি</a:t>
            </a:r>
            <a:r>
              <a:rPr lang="en-US" sz="48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দূষণ</a:t>
            </a:r>
            <a:r>
              <a:rPr lang="en-US" sz="48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হচ্ছে</a:t>
            </a:r>
            <a:r>
              <a:rPr lang="en-US" sz="48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330036" y="2382982"/>
            <a:ext cx="8548255" cy="156966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r>
              <a:rPr lang="en-US" sz="32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200" b="1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যে</a:t>
            </a:r>
            <a:r>
              <a:rPr lang="en-US" sz="32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32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প্লাসটিক</a:t>
            </a:r>
            <a:r>
              <a:rPr lang="en-US" sz="32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জাতীয়</a:t>
            </a:r>
            <a:r>
              <a:rPr lang="en-US" sz="32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জিনিষ</a:t>
            </a:r>
            <a:r>
              <a:rPr lang="en-US" sz="32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মাটিতে</a:t>
            </a:r>
            <a:r>
              <a:rPr lang="en-US" sz="32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ফেললে</a:t>
            </a:r>
            <a:r>
              <a:rPr lang="en-US" sz="32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r>
              <a:rPr lang="en-US" sz="32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২। </a:t>
            </a:r>
            <a:r>
              <a:rPr lang="en-US" sz="3200" b="1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পলিথিন</a:t>
            </a:r>
            <a:r>
              <a:rPr lang="en-US" sz="32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মাটিতে</a:t>
            </a:r>
            <a:r>
              <a:rPr lang="en-US" sz="32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ফেললে</a:t>
            </a:r>
            <a:r>
              <a:rPr lang="en-US" sz="32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51459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0944" y="1321378"/>
            <a:ext cx="5172074" cy="3624696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945" y="1321378"/>
            <a:ext cx="5403273" cy="3624696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2454853" y="290944"/>
            <a:ext cx="7412182" cy="461665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ছবিতে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তোমরা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দূষণ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দেখতে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পাচ্ছ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200525" y="5557987"/>
            <a:ext cx="3516456" cy="769441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পানি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দূষণ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76100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313710" y="692728"/>
            <a:ext cx="6844146" cy="584775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ছবিতে</a:t>
            </a:r>
            <a:r>
              <a:rPr lang="en-US" sz="32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তোমরা</a:t>
            </a:r>
            <a:r>
              <a:rPr lang="en-US" sz="32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2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দূষণ</a:t>
            </a:r>
            <a:r>
              <a:rPr lang="en-US" sz="32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দেখতে</a:t>
            </a:r>
            <a:r>
              <a:rPr lang="en-US" sz="32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পাচ্ছ</a:t>
            </a:r>
            <a:r>
              <a:rPr lang="en-US" sz="32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2146" y="1737013"/>
            <a:ext cx="5403272" cy="3548496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276" y="1737013"/>
            <a:ext cx="5269489" cy="3548496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4696691" y="5745019"/>
            <a:ext cx="2576946" cy="707886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বায়ু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দূষণ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47594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202</TotalTime>
  <Words>336</Words>
  <Application>Microsoft Office PowerPoint</Application>
  <PresentationFormat>Widescreen</PresentationFormat>
  <Paragraphs>66</Paragraphs>
  <Slides>14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acer</dc:creator>
  <cp:lastModifiedBy>Unknown User</cp:lastModifiedBy>
  <cp:revision>23</cp:revision>
  <dcterms:created xsi:type="dcterms:W3CDTF">2020-11-22T07:40:25Z</dcterms:created>
  <dcterms:modified xsi:type="dcterms:W3CDTF">2021-01-05T13:21:09Z</dcterms:modified>
</cp:coreProperties>
</file>