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notesSlides/notesSlide1.xml" ContentType="application/vnd.openxmlformats-officedocument.presentationml.notesSlide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268" r:id="rId6"/>
    <p:sldId id="297" r:id="rId7"/>
    <p:sldId id="270" r:id="rId8"/>
    <p:sldId id="260" r:id="rId9"/>
    <p:sldId id="271" r:id="rId10"/>
    <p:sldId id="272" r:id="rId11"/>
    <p:sldId id="273" r:id="rId12"/>
    <p:sldId id="261" r:id="rId13"/>
    <p:sldId id="274" r:id="rId14"/>
    <p:sldId id="275" r:id="rId15"/>
    <p:sldId id="277" r:id="rId16"/>
    <p:sldId id="276" r:id="rId17"/>
    <p:sldId id="278" r:id="rId18"/>
    <p:sldId id="293" r:id="rId19"/>
    <p:sldId id="279" r:id="rId20"/>
    <p:sldId id="280" r:id="rId21"/>
    <p:sldId id="281" r:id="rId22"/>
    <p:sldId id="282" r:id="rId23"/>
    <p:sldId id="296" r:id="rId24"/>
    <p:sldId id="262" r:id="rId25"/>
    <p:sldId id="263" r:id="rId26"/>
    <p:sldId id="269" r:id="rId27"/>
    <p:sldId id="294" r:id="rId28"/>
    <p:sldId id="295" r:id="rId29"/>
    <p:sldId id="283" r:id="rId30"/>
    <p:sldId id="284" r:id="rId31"/>
    <p:sldId id="264" r:id="rId32"/>
    <p:sldId id="298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65" r:id="rId42"/>
    <p:sldId id="266" r:id="rId43"/>
    <p:sldId id="267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CC00FF"/>
    <a:srgbClr val="FF0000"/>
    <a:srgbClr val="FF99CC"/>
    <a:srgbClr val="80008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8" autoAdjust="0"/>
    <p:restoredTop sz="94660"/>
  </p:normalViewPr>
  <p:slideViewPr>
    <p:cSldViewPr>
      <p:cViewPr varScale="1">
        <p:scale>
          <a:sx n="72" d="100"/>
          <a:sy n="72" d="100"/>
        </p:scale>
        <p:origin x="132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g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g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g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g"/></Relationships>
</file>

<file path=ppt/diagrams/_rels/data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diagrams/_rels/data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g"/></Relationships>
</file>

<file path=ppt/diagrams/_rels/data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g"/></Relationships>
</file>

<file path=ppt/diagrams/_rels/data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g"/></Relationships>
</file>

<file path=ppt/diagrams/_rels/data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g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g"/></Relationships>
</file>

<file path=ppt/diagram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g"/></Relationships>
</file>

<file path=ppt/diagrams/_rels/drawing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g"/></Relationships>
</file>

<file path=ppt/diagrams/_rels/drawing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diagrams/_rels/drawing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g"/></Relationships>
</file>

<file path=ppt/diagrams/_rels/drawing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g"/></Relationships>
</file>

<file path=ppt/diagrams/_rels/drawing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g"/></Relationships>
</file>

<file path=ppt/diagrams/_rels/drawing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525B12-7B9B-4F86-B86A-F751380A97A4}" type="doc">
      <dgm:prSet loTypeId="urn:microsoft.com/office/officeart/2005/8/layout/hProcess9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398ACB-7C3A-4B15-9061-8411A8D9D622}">
      <dgm:prSet/>
      <dgm:spPr>
        <a:solidFill>
          <a:schemeClr val="bg1"/>
        </a:solidFill>
        <a:ln w="38100">
          <a:solidFill>
            <a:srgbClr val="FF3399"/>
          </a:solidFill>
        </a:ln>
      </dgm:spPr>
      <dgm:t>
        <a:bodyPr/>
        <a:lstStyle/>
        <a:p>
          <a:pPr rtl="0"/>
          <a:r>
            <a:rPr lang="en-US" smtClean="0">
              <a:solidFill>
                <a:sysClr val="windowText" lastClr="000000"/>
              </a:solidFill>
            </a:rPr>
            <a:t>স্বাগতম</a:t>
          </a:r>
          <a:endParaRPr lang="en-US">
            <a:solidFill>
              <a:sysClr val="windowText" lastClr="000000"/>
            </a:solidFill>
          </a:endParaRPr>
        </a:p>
      </dgm:t>
    </dgm:pt>
    <dgm:pt modelId="{420F3012-9237-4B88-BE55-A992ACD8F7AF}" type="parTrans" cxnId="{7E1E2673-08DE-497A-8536-58C1E21151C3}">
      <dgm:prSet/>
      <dgm:spPr/>
      <dgm:t>
        <a:bodyPr/>
        <a:lstStyle/>
        <a:p>
          <a:endParaRPr lang="en-US"/>
        </a:p>
      </dgm:t>
    </dgm:pt>
    <dgm:pt modelId="{FA768BA0-EAB3-42E9-8A09-00773B79E95F}" type="sibTrans" cxnId="{7E1E2673-08DE-497A-8536-58C1E21151C3}">
      <dgm:prSet/>
      <dgm:spPr/>
      <dgm:t>
        <a:bodyPr/>
        <a:lstStyle/>
        <a:p>
          <a:endParaRPr lang="en-US"/>
        </a:p>
      </dgm:t>
    </dgm:pt>
    <dgm:pt modelId="{0D44198D-DEA9-4579-91D9-2ACC0DE7FD07}" type="pres">
      <dgm:prSet presAssocID="{61525B12-7B9B-4F86-B86A-F751380A97A4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0E4C69-F54B-45A4-913D-5AB5CCA5FD70}" type="pres">
      <dgm:prSet presAssocID="{61525B12-7B9B-4F86-B86A-F751380A97A4}" presName="arrow" presStyleLbl="bgShp" presStyleIdx="0" presStyleCnt="1"/>
      <dgm:spPr>
        <a:solidFill>
          <a:srgbClr val="FF3399"/>
        </a:solidFill>
        <a:ln w="57150"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A7D42FCC-2D2A-431A-899E-A374235EDC09}" type="pres">
      <dgm:prSet presAssocID="{61525B12-7B9B-4F86-B86A-F751380A97A4}" presName="linearProcess" presStyleCnt="0"/>
      <dgm:spPr/>
    </dgm:pt>
    <dgm:pt modelId="{1FFE9AEC-113C-40F7-987D-4B8FFE028158}" type="pres">
      <dgm:prSet presAssocID="{19398ACB-7C3A-4B15-9061-8411A8D9D622}" presName="textNode" presStyleLbl="node1" presStyleIdx="0" presStyleCnt="1" custScaleX="119878" custScaleY="25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21C64C1-59E2-4BC3-881D-B580B103A01A}" type="presOf" srcId="{19398ACB-7C3A-4B15-9061-8411A8D9D622}" destId="{1FFE9AEC-113C-40F7-987D-4B8FFE028158}" srcOrd="0" destOrd="0" presId="urn:microsoft.com/office/officeart/2005/8/layout/hProcess9"/>
    <dgm:cxn modelId="{BA1AC845-BE71-4AA7-BF23-886E06FBB8AA}" type="presOf" srcId="{61525B12-7B9B-4F86-B86A-F751380A97A4}" destId="{0D44198D-DEA9-4579-91D9-2ACC0DE7FD07}" srcOrd="0" destOrd="0" presId="urn:microsoft.com/office/officeart/2005/8/layout/hProcess9"/>
    <dgm:cxn modelId="{7E1E2673-08DE-497A-8536-58C1E21151C3}" srcId="{61525B12-7B9B-4F86-B86A-F751380A97A4}" destId="{19398ACB-7C3A-4B15-9061-8411A8D9D622}" srcOrd="0" destOrd="0" parTransId="{420F3012-9237-4B88-BE55-A992ACD8F7AF}" sibTransId="{FA768BA0-EAB3-42E9-8A09-00773B79E95F}"/>
    <dgm:cxn modelId="{BE8D3E2A-33B5-49B9-AEA2-2AE893E529C8}" type="presParOf" srcId="{0D44198D-DEA9-4579-91D9-2ACC0DE7FD07}" destId="{D10E4C69-F54B-45A4-913D-5AB5CCA5FD70}" srcOrd="0" destOrd="0" presId="urn:microsoft.com/office/officeart/2005/8/layout/hProcess9"/>
    <dgm:cxn modelId="{D90FE827-272C-4167-9132-40D18581E6EE}" type="presParOf" srcId="{0D44198D-DEA9-4579-91D9-2ACC0DE7FD07}" destId="{A7D42FCC-2D2A-431A-899E-A374235EDC09}" srcOrd="1" destOrd="0" presId="urn:microsoft.com/office/officeart/2005/8/layout/hProcess9"/>
    <dgm:cxn modelId="{9EC069DA-CF9A-4D46-B3A8-E43476C03364}" type="presParOf" srcId="{A7D42FCC-2D2A-431A-899E-A374235EDC09}" destId="{1FFE9AEC-113C-40F7-987D-4B8FFE028158}" srcOrd="0" destOrd="0" presId="urn:microsoft.com/office/officeart/2005/8/layout/hProcess9"/>
  </dgm:cxnLst>
  <dgm:bg>
    <a:solidFill>
      <a:srgbClr val="00B050"/>
    </a:solidFill>
    <a:effectLst>
      <a:innerShdw blurRad="114300">
        <a:prstClr val="black"/>
      </a:innerShdw>
    </a:effectLst>
  </dgm:bg>
  <dgm:whole>
    <a:ln w="57150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29D5509-03A1-45BA-B7BD-02CDD5A97116}" type="doc">
      <dgm:prSet loTypeId="urn:microsoft.com/office/officeart/2005/8/layout/hProcess9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46F288-894F-434C-BA96-B1D76DFF6451}">
      <dgm:prSet/>
      <dgm:spPr>
        <a:solidFill>
          <a:schemeClr val="bg1"/>
        </a:solidFill>
        <a:ln w="38100">
          <a:solidFill>
            <a:srgbClr val="FF3399"/>
          </a:solidFill>
        </a:ln>
      </dgm:spPr>
      <dgm:t>
        <a:bodyPr/>
        <a:lstStyle/>
        <a:p>
          <a:pPr rtl="0"/>
          <a:r>
            <a:rPr lang="en-US" smtClean="0">
              <a:solidFill>
                <a:sysClr val="windowText" lastClr="000000"/>
              </a:solidFill>
            </a:rPr>
            <a:t>শিখনফল</a:t>
          </a:r>
          <a:endParaRPr lang="en-US">
            <a:solidFill>
              <a:sysClr val="windowText" lastClr="000000"/>
            </a:solidFill>
          </a:endParaRPr>
        </a:p>
      </dgm:t>
    </dgm:pt>
    <dgm:pt modelId="{E62833D5-D453-4F75-B399-F335776E20C2}" type="parTrans" cxnId="{6EA242C6-DB5F-45E7-B8EC-AC9D6C04970B}">
      <dgm:prSet/>
      <dgm:spPr/>
      <dgm:t>
        <a:bodyPr/>
        <a:lstStyle/>
        <a:p>
          <a:endParaRPr lang="en-US"/>
        </a:p>
      </dgm:t>
    </dgm:pt>
    <dgm:pt modelId="{EC8DC887-52B5-4F5A-86A4-A0561E1D8262}" type="sibTrans" cxnId="{6EA242C6-DB5F-45E7-B8EC-AC9D6C04970B}">
      <dgm:prSet/>
      <dgm:spPr/>
      <dgm:t>
        <a:bodyPr/>
        <a:lstStyle/>
        <a:p>
          <a:endParaRPr lang="en-US"/>
        </a:p>
      </dgm:t>
    </dgm:pt>
    <dgm:pt modelId="{0D77FF3B-3F1B-46CA-9952-BD9DD5A6E06E}" type="pres">
      <dgm:prSet presAssocID="{329D5509-03A1-45BA-B7BD-02CDD5A97116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339CB49-4B60-4925-8EA3-2CAD1674F46E}" type="pres">
      <dgm:prSet presAssocID="{329D5509-03A1-45BA-B7BD-02CDD5A97116}" presName="arrow" presStyleLbl="bgShp" presStyleIdx="0" presStyleCnt="1"/>
      <dgm:spPr>
        <a:solidFill>
          <a:srgbClr val="FF3399"/>
        </a:solidFill>
        <a:ln w="57150"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D62D814F-0618-404F-B7F8-8E644BD3545B}" type="pres">
      <dgm:prSet presAssocID="{329D5509-03A1-45BA-B7BD-02CDD5A97116}" presName="linearProcess" presStyleCnt="0"/>
      <dgm:spPr/>
    </dgm:pt>
    <dgm:pt modelId="{E8543F76-B145-44FE-BB5D-AA7060D1325F}" type="pres">
      <dgm:prSet presAssocID="{6B46F288-894F-434C-BA96-B1D76DFF6451}" presName="textNode" presStyleLbl="node1" presStyleIdx="0" presStyleCnt="1" custScaleX="119048" custScaleY="2205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A242C6-DB5F-45E7-B8EC-AC9D6C04970B}" srcId="{329D5509-03A1-45BA-B7BD-02CDD5A97116}" destId="{6B46F288-894F-434C-BA96-B1D76DFF6451}" srcOrd="0" destOrd="0" parTransId="{E62833D5-D453-4F75-B399-F335776E20C2}" sibTransId="{EC8DC887-52B5-4F5A-86A4-A0561E1D8262}"/>
    <dgm:cxn modelId="{91DF1D9D-15B4-4D02-9100-7257B8097679}" type="presOf" srcId="{6B46F288-894F-434C-BA96-B1D76DFF6451}" destId="{E8543F76-B145-44FE-BB5D-AA7060D1325F}" srcOrd="0" destOrd="0" presId="urn:microsoft.com/office/officeart/2005/8/layout/hProcess9"/>
    <dgm:cxn modelId="{F5A35EB2-17B8-4EDF-9205-0C5E3EE6E08E}" type="presOf" srcId="{329D5509-03A1-45BA-B7BD-02CDD5A97116}" destId="{0D77FF3B-3F1B-46CA-9952-BD9DD5A6E06E}" srcOrd="0" destOrd="0" presId="urn:microsoft.com/office/officeart/2005/8/layout/hProcess9"/>
    <dgm:cxn modelId="{D500834C-506D-4F9E-8DDC-1B9A02E596D0}" type="presParOf" srcId="{0D77FF3B-3F1B-46CA-9952-BD9DD5A6E06E}" destId="{F339CB49-4B60-4925-8EA3-2CAD1674F46E}" srcOrd="0" destOrd="0" presId="urn:microsoft.com/office/officeart/2005/8/layout/hProcess9"/>
    <dgm:cxn modelId="{FF15BEAF-C4D0-4409-AFFC-DAD84745F9DF}" type="presParOf" srcId="{0D77FF3B-3F1B-46CA-9952-BD9DD5A6E06E}" destId="{D62D814F-0618-404F-B7F8-8E644BD3545B}" srcOrd="1" destOrd="0" presId="urn:microsoft.com/office/officeart/2005/8/layout/hProcess9"/>
    <dgm:cxn modelId="{D6F69798-B9FA-46BD-A06D-D17E476B317D}" type="presParOf" srcId="{D62D814F-0618-404F-B7F8-8E644BD3545B}" destId="{E8543F76-B145-44FE-BB5D-AA7060D1325F}" srcOrd="0" destOrd="0" presId="urn:microsoft.com/office/officeart/2005/8/layout/hProcess9"/>
  </dgm:cxnLst>
  <dgm:bg>
    <a:solidFill>
      <a:srgbClr val="00B050"/>
    </a:solidFill>
    <a:effectLst>
      <a:innerShdw blurRad="114300">
        <a:prstClr val="black"/>
      </a:innerShdw>
    </a:effectLst>
  </dgm:bg>
  <dgm:whole>
    <a:ln w="38100"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30CD429-4782-49D5-B1E8-26B56FA73830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</dgm:pt>
    <dgm:pt modelId="{A62DB45C-E062-482D-A197-C4483B441CAE}">
      <dgm:prSet phldrT="[Text]"/>
      <dgm:spPr/>
      <dgm:t>
        <a:bodyPr/>
        <a:lstStyle/>
        <a:p>
          <a:r>
            <a:rPr lang="bn-IN" dirty="0" smtClean="0"/>
            <a:t>আধুনিক ঢাকা</a:t>
          </a:r>
          <a:endParaRPr lang="en-US" dirty="0"/>
        </a:p>
      </dgm:t>
    </dgm:pt>
    <dgm:pt modelId="{89F4A1FF-0090-40F9-8197-0D771B90B511}" type="parTrans" cxnId="{4FAC0B62-1D6F-4836-A127-7A39B34EE708}">
      <dgm:prSet/>
      <dgm:spPr/>
      <dgm:t>
        <a:bodyPr/>
        <a:lstStyle/>
        <a:p>
          <a:endParaRPr lang="en-US"/>
        </a:p>
      </dgm:t>
    </dgm:pt>
    <dgm:pt modelId="{3671A46C-88EE-4388-9BE0-349E5C43DB38}" type="sibTrans" cxnId="{4FAC0B62-1D6F-4836-A127-7A39B34EE708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6000" r="-46000"/>
          </a:stretch>
        </a:blipFill>
      </dgm:spPr>
      <dgm:t>
        <a:bodyPr/>
        <a:lstStyle/>
        <a:p>
          <a:endParaRPr lang="en-US"/>
        </a:p>
      </dgm:t>
    </dgm:pt>
    <dgm:pt modelId="{2DB491F1-9A4D-41B1-85A9-93E35E610DAC}" type="pres">
      <dgm:prSet presAssocID="{530CD429-4782-49D5-B1E8-26B56FA73830}" presName="Name0" presStyleCnt="0">
        <dgm:presLayoutVars>
          <dgm:dir/>
        </dgm:presLayoutVars>
      </dgm:prSet>
      <dgm:spPr/>
    </dgm:pt>
    <dgm:pt modelId="{41C3B370-86F1-4C02-B2BF-B21AB6CA2A75}" type="pres">
      <dgm:prSet presAssocID="{3671A46C-88EE-4388-9BE0-349E5C43DB38}" presName="picture_1" presStyleLbl="bgImgPlace1" presStyleIdx="0" presStyleCnt="1" custScaleX="149827" custLinFactNeighborX="-804" custLinFactNeighborY="506"/>
      <dgm:spPr/>
      <dgm:t>
        <a:bodyPr/>
        <a:lstStyle/>
        <a:p>
          <a:endParaRPr lang="en-US"/>
        </a:p>
      </dgm:t>
    </dgm:pt>
    <dgm:pt modelId="{377354BC-293A-41A0-8935-47863E171A36}" type="pres">
      <dgm:prSet presAssocID="{A62DB45C-E062-482D-A197-C4483B441CAE}" presName="text_1" presStyleLbl="node1" presStyleIdx="0" presStyleCnt="0" custScaleX="137574" custScaleY="56674" custLinFactNeighborX="7678" custLinFactNeighborY="56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5EE517-F345-49B5-BD65-A1455103581D}" type="pres">
      <dgm:prSet presAssocID="{530CD429-4782-49D5-B1E8-26B56FA73830}" presName="maxNode" presStyleCnt="0"/>
      <dgm:spPr/>
    </dgm:pt>
    <dgm:pt modelId="{7DEBF5F5-F629-4D85-B8E6-B56B38593400}" type="pres">
      <dgm:prSet presAssocID="{530CD429-4782-49D5-B1E8-26B56FA73830}" presName="Name33" presStyleCnt="0"/>
      <dgm:spPr/>
    </dgm:pt>
  </dgm:ptLst>
  <dgm:cxnLst>
    <dgm:cxn modelId="{4FAC0B62-1D6F-4836-A127-7A39B34EE708}" srcId="{530CD429-4782-49D5-B1E8-26B56FA73830}" destId="{A62DB45C-E062-482D-A197-C4483B441CAE}" srcOrd="0" destOrd="0" parTransId="{89F4A1FF-0090-40F9-8197-0D771B90B511}" sibTransId="{3671A46C-88EE-4388-9BE0-349E5C43DB38}"/>
    <dgm:cxn modelId="{2CA6CCC7-6F5A-4A35-B7D0-7947B47282AD}" type="presOf" srcId="{530CD429-4782-49D5-B1E8-26B56FA73830}" destId="{2DB491F1-9A4D-41B1-85A9-93E35E610DAC}" srcOrd="0" destOrd="0" presId="urn:microsoft.com/office/officeart/2008/layout/AccentedPicture"/>
    <dgm:cxn modelId="{E6D6889A-A253-446D-B7AE-483B0926E001}" type="presOf" srcId="{A62DB45C-E062-482D-A197-C4483B441CAE}" destId="{377354BC-293A-41A0-8935-47863E171A36}" srcOrd="0" destOrd="0" presId="urn:microsoft.com/office/officeart/2008/layout/AccentedPicture"/>
    <dgm:cxn modelId="{6C0B598E-A44A-478A-81AE-825C0A566633}" type="presOf" srcId="{3671A46C-88EE-4388-9BE0-349E5C43DB38}" destId="{41C3B370-86F1-4C02-B2BF-B21AB6CA2A75}" srcOrd="0" destOrd="0" presId="urn:microsoft.com/office/officeart/2008/layout/AccentedPicture"/>
    <dgm:cxn modelId="{150C3FE8-3DBE-49D5-B282-C25DD9E6E6C2}" type="presParOf" srcId="{2DB491F1-9A4D-41B1-85A9-93E35E610DAC}" destId="{41C3B370-86F1-4C02-B2BF-B21AB6CA2A75}" srcOrd="0" destOrd="0" presId="urn:microsoft.com/office/officeart/2008/layout/AccentedPicture"/>
    <dgm:cxn modelId="{F7DC7184-7682-4391-BBBC-A692A123374C}" type="presParOf" srcId="{2DB491F1-9A4D-41B1-85A9-93E35E610DAC}" destId="{377354BC-293A-41A0-8935-47863E171A36}" srcOrd="1" destOrd="0" presId="urn:microsoft.com/office/officeart/2008/layout/AccentedPicture"/>
    <dgm:cxn modelId="{059C9A44-F93F-4AC6-B223-C2470E0501A0}" type="presParOf" srcId="{2DB491F1-9A4D-41B1-85A9-93E35E610DAC}" destId="{B65EE517-F345-49B5-BD65-A1455103581D}" srcOrd="2" destOrd="0" presId="urn:microsoft.com/office/officeart/2008/layout/AccentedPicture"/>
    <dgm:cxn modelId="{F15FA25C-8B40-4E40-AF63-FC8CA8E23697}" type="presParOf" srcId="{B65EE517-F345-49B5-BD65-A1455103581D}" destId="{7DEBF5F5-F629-4D85-B8E6-B56B38593400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6877ACB-0412-4B33-A93C-8FF8E921884A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</dgm:pt>
    <dgm:pt modelId="{6FA2EA3B-B80B-4348-986F-5AE6E039DCB8}">
      <dgm:prSet phldrT="[Text]" custT="1"/>
      <dgm:spPr/>
      <dgm:t>
        <a:bodyPr/>
        <a:lstStyle/>
        <a:p>
          <a:r>
            <a:rPr lang="en-US" sz="3200" dirty="0" smtClean="0">
              <a:solidFill>
                <a:schemeClr val="tx1">
                  <a:lumMod val="95000"/>
                  <a:lumOff val="5000"/>
                </a:schemeClr>
              </a:solidFill>
            </a:rPr>
            <a:t>  </a:t>
          </a:r>
          <a:r>
            <a:rPr lang="bn-IN" sz="3200" dirty="0" smtClean="0">
              <a:solidFill>
                <a:schemeClr val="tx1">
                  <a:lumMod val="95000"/>
                  <a:lumOff val="5000"/>
                </a:schemeClr>
              </a:solidFill>
            </a:rPr>
            <a:t>সনাতন রোপন </a:t>
          </a:r>
          <a:r>
            <a:rPr lang="bn-IN" sz="2800" dirty="0" smtClean="0">
              <a:solidFill>
                <a:schemeClr val="tx1">
                  <a:lumMod val="95000"/>
                  <a:lumOff val="5000"/>
                </a:schemeClr>
              </a:solidFill>
            </a:rPr>
            <a:t>পধতি</a:t>
          </a:r>
          <a:endParaRPr lang="en-US" sz="32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6F38BC2-8A73-4084-B184-0B05EE77B494}" type="parTrans" cxnId="{157652F0-E8B2-473A-9F9C-BD53F5EE5AFE}">
      <dgm:prSet/>
      <dgm:spPr/>
      <dgm:t>
        <a:bodyPr/>
        <a:lstStyle/>
        <a:p>
          <a:endParaRPr lang="en-US"/>
        </a:p>
      </dgm:t>
    </dgm:pt>
    <dgm:pt modelId="{60EF3C46-9A92-4A06-A849-48A671DC25F5}" type="sibTrans" cxnId="{157652F0-E8B2-473A-9F9C-BD53F5EE5AFE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8000" r="-78000"/>
          </a:stretch>
        </a:blipFill>
      </dgm:spPr>
      <dgm:t>
        <a:bodyPr/>
        <a:lstStyle/>
        <a:p>
          <a:endParaRPr lang="en-US"/>
        </a:p>
      </dgm:t>
    </dgm:pt>
    <dgm:pt modelId="{AFB32A07-5F7C-4375-B965-5EF5C8DCD78E}" type="pres">
      <dgm:prSet presAssocID="{06877ACB-0412-4B33-A93C-8FF8E921884A}" presName="Name0" presStyleCnt="0">
        <dgm:presLayoutVars>
          <dgm:dir/>
        </dgm:presLayoutVars>
      </dgm:prSet>
      <dgm:spPr/>
    </dgm:pt>
    <dgm:pt modelId="{C267BB50-C1AF-464D-B4FC-5D437E8B6DC8}" type="pres">
      <dgm:prSet presAssocID="{60EF3C46-9A92-4A06-A849-48A671DC25F5}" presName="picture_1" presStyleLbl="bgImgPlace1" presStyleIdx="0" presStyleCnt="1" custScaleX="172026" custLinFactNeighborX="-3304" custLinFactNeighborY="5824"/>
      <dgm:spPr/>
      <dgm:t>
        <a:bodyPr/>
        <a:lstStyle/>
        <a:p>
          <a:endParaRPr lang="en-US"/>
        </a:p>
      </dgm:t>
    </dgm:pt>
    <dgm:pt modelId="{0C3C753F-C796-43DD-84DD-CC385E51A26C}" type="pres">
      <dgm:prSet presAssocID="{6FA2EA3B-B80B-4348-986F-5AE6E039DCB8}" presName="text_1" presStyleLbl="node1" presStyleIdx="0" presStyleCnt="0" custScaleX="225454" custScaleY="47253" custLinFactNeighborY="97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C18366-CDA6-4249-993D-ABDFB7B50CBE}" type="pres">
      <dgm:prSet presAssocID="{06877ACB-0412-4B33-A93C-8FF8E921884A}" presName="maxNode" presStyleCnt="0"/>
      <dgm:spPr/>
    </dgm:pt>
    <dgm:pt modelId="{4F45FC6C-E720-416E-9818-3674EF9EAEB1}" type="pres">
      <dgm:prSet presAssocID="{06877ACB-0412-4B33-A93C-8FF8E921884A}" presName="Name33" presStyleCnt="0"/>
      <dgm:spPr/>
    </dgm:pt>
  </dgm:ptLst>
  <dgm:cxnLst>
    <dgm:cxn modelId="{6805BDF4-0A83-48F9-952F-B74390A3B567}" type="presOf" srcId="{60EF3C46-9A92-4A06-A849-48A671DC25F5}" destId="{C267BB50-C1AF-464D-B4FC-5D437E8B6DC8}" srcOrd="0" destOrd="0" presId="urn:microsoft.com/office/officeart/2008/layout/AccentedPicture"/>
    <dgm:cxn modelId="{E8941B74-A393-4575-8D12-CE5E355ED88E}" type="presOf" srcId="{6FA2EA3B-B80B-4348-986F-5AE6E039DCB8}" destId="{0C3C753F-C796-43DD-84DD-CC385E51A26C}" srcOrd="0" destOrd="0" presId="urn:microsoft.com/office/officeart/2008/layout/AccentedPicture"/>
    <dgm:cxn modelId="{157652F0-E8B2-473A-9F9C-BD53F5EE5AFE}" srcId="{06877ACB-0412-4B33-A93C-8FF8E921884A}" destId="{6FA2EA3B-B80B-4348-986F-5AE6E039DCB8}" srcOrd="0" destOrd="0" parTransId="{E6F38BC2-8A73-4084-B184-0B05EE77B494}" sibTransId="{60EF3C46-9A92-4A06-A849-48A671DC25F5}"/>
    <dgm:cxn modelId="{E21EA862-51DC-4A3E-A971-1925EC9F0345}" type="presOf" srcId="{06877ACB-0412-4B33-A93C-8FF8E921884A}" destId="{AFB32A07-5F7C-4375-B965-5EF5C8DCD78E}" srcOrd="0" destOrd="0" presId="urn:microsoft.com/office/officeart/2008/layout/AccentedPicture"/>
    <dgm:cxn modelId="{27409231-DC0C-44AD-BAE0-BE2A783461A4}" type="presParOf" srcId="{AFB32A07-5F7C-4375-B965-5EF5C8DCD78E}" destId="{C267BB50-C1AF-464D-B4FC-5D437E8B6DC8}" srcOrd="0" destOrd="0" presId="urn:microsoft.com/office/officeart/2008/layout/AccentedPicture"/>
    <dgm:cxn modelId="{F31E1233-D628-4412-AC66-15210BDF8F18}" type="presParOf" srcId="{AFB32A07-5F7C-4375-B965-5EF5C8DCD78E}" destId="{0C3C753F-C796-43DD-84DD-CC385E51A26C}" srcOrd="1" destOrd="0" presId="urn:microsoft.com/office/officeart/2008/layout/AccentedPicture"/>
    <dgm:cxn modelId="{03E14C70-49B3-4D74-8AA9-DE11682336F1}" type="presParOf" srcId="{AFB32A07-5F7C-4375-B965-5EF5C8DCD78E}" destId="{F4C18366-CDA6-4249-993D-ABDFB7B50CBE}" srcOrd="2" destOrd="0" presId="urn:microsoft.com/office/officeart/2008/layout/AccentedPicture"/>
    <dgm:cxn modelId="{CA404134-352D-4569-A48D-CB9A827D1F41}" type="presParOf" srcId="{F4C18366-CDA6-4249-993D-ABDFB7B50CBE}" destId="{4F45FC6C-E720-416E-9818-3674EF9EAEB1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C25ADB4-7696-4447-99E2-629E4D6CB09B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</dgm:pt>
    <dgm:pt modelId="{73F0FB4D-1FF6-414F-81C7-7A7A81148D93}">
      <dgm:prSet phldrT="[Text]"/>
      <dgm:spPr/>
      <dgm:t>
        <a:bodyPr/>
        <a:lstStyle/>
        <a:p>
          <a:r>
            <a:rPr lang="bn-IN" dirty="0" smtClean="0">
              <a:solidFill>
                <a:schemeClr val="tx1">
                  <a:lumMod val="95000"/>
                  <a:lumOff val="5000"/>
                </a:schemeClr>
              </a:solidFill>
            </a:rPr>
            <a:t>আধুনিক রোপন পধতি</a:t>
          </a:r>
          <a:endParaRPr lang="en-US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212FB3B-4983-4A2F-A81F-C3E60682C0E2}" type="parTrans" cxnId="{7F90C8AE-FFFF-4C77-ABE7-68A12473F2EB}">
      <dgm:prSet/>
      <dgm:spPr/>
      <dgm:t>
        <a:bodyPr/>
        <a:lstStyle/>
        <a:p>
          <a:endParaRPr lang="en-US"/>
        </a:p>
      </dgm:t>
    </dgm:pt>
    <dgm:pt modelId="{0EF25282-6CD6-4505-8D52-99EB45F00977}" type="sibTrans" cxnId="{7F90C8AE-FFFF-4C77-ABE7-68A12473F2EB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endParaRPr lang="en-US"/>
        </a:p>
      </dgm:t>
    </dgm:pt>
    <dgm:pt modelId="{38ABB8CA-8E4D-455A-9AB4-70FCEC406B46}" type="pres">
      <dgm:prSet presAssocID="{FC25ADB4-7696-4447-99E2-629E4D6CB09B}" presName="Name0" presStyleCnt="0">
        <dgm:presLayoutVars>
          <dgm:dir/>
        </dgm:presLayoutVars>
      </dgm:prSet>
      <dgm:spPr/>
    </dgm:pt>
    <dgm:pt modelId="{97CEFE0F-3159-406E-A598-0860DB4EE60A}" type="pres">
      <dgm:prSet presAssocID="{0EF25282-6CD6-4505-8D52-99EB45F00977}" presName="picture_1" presStyleLbl="bgImgPlace1" presStyleIdx="0" presStyleCnt="1" custScaleX="204478" custLinFactNeighborX="6152" custLinFactNeighborY="615"/>
      <dgm:spPr/>
      <dgm:t>
        <a:bodyPr/>
        <a:lstStyle/>
        <a:p>
          <a:endParaRPr lang="en-US"/>
        </a:p>
      </dgm:t>
    </dgm:pt>
    <dgm:pt modelId="{21BC9DF7-C0FB-4FDF-9962-F2AFB7416EF9}" type="pres">
      <dgm:prSet presAssocID="{73F0FB4D-1FF6-414F-81C7-7A7A81148D93}" presName="text_1" presStyleLbl="node1" presStyleIdx="0" presStyleCnt="0" custScaleX="262780" custScaleY="77083" custLinFactNeighborX="13590" custLinFactNeighborY="52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BF15D0-5F0D-4326-88A2-4E840C73C7CC}" type="pres">
      <dgm:prSet presAssocID="{FC25ADB4-7696-4447-99E2-629E4D6CB09B}" presName="maxNode" presStyleCnt="0"/>
      <dgm:spPr/>
    </dgm:pt>
    <dgm:pt modelId="{A6DB25B3-875A-444B-8347-4D65BEBA31CD}" type="pres">
      <dgm:prSet presAssocID="{FC25ADB4-7696-4447-99E2-629E4D6CB09B}" presName="Name33" presStyleCnt="0"/>
      <dgm:spPr/>
    </dgm:pt>
  </dgm:ptLst>
  <dgm:cxnLst>
    <dgm:cxn modelId="{431CAEF0-1A53-4C12-A57B-765D9FF1C804}" type="presOf" srcId="{FC25ADB4-7696-4447-99E2-629E4D6CB09B}" destId="{38ABB8CA-8E4D-455A-9AB4-70FCEC406B46}" srcOrd="0" destOrd="0" presId="urn:microsoft.com/office/officeart/2008/layout/AccentedPicture"/>
    <dgm:cxn modelId="{7F90C8AE-FFFF-4C77-ABE7-68A12473F2EB}" srcId="{FC25ADB4-7696-4447-99E2-629E4D6CB09B}" destId="{73F0FB4D-1FF6-414F-81C7-7A7A81148D93}" srcOrd="0" destOrd="0" parTransId="{F212FB3B-4983-4A2F-A81F-C3E60682C0E2}" sibTransId="{0EF25282-6CD6-4505-8D52-99EB45F00977}"/>
    <dgm:cxn modelId="{13ADDF02-DD1B-4A39-AD8E-0920201E8BF4}" type="presOf" srcId="{0EF25282-6CD6-4505-8D52-99EB45F00977}" destId="{97CEFE0F-3159-406E-A598-0860DB4EE60A}" srcOrd="0" destOrd="0" presId="urn:microsoft.com/office/officeart/2008/layout/AccentedPicture"/>
    <dgm:cxn modelId="{29B2AE13-4128-4E09-A39B-D9D8F9C849C9}" type="presOf" srcId="{73F0FB4D-1FF6-414F-81C7-7A7A81148D93}" destId="{21BC9DF7-C0FB-4FDF-9962-F2AFB7416EF9}" srcOrd="0" destOrd="0" presId="urn:microsoft.com/office/officeart/2008/layout/AccentedPicture"/>
    <dgm:cxn modelId="{C4F64D88-F51D-43AF-B3F1-4983F711CDDA}" type="presParOf" srcId="{38ABB8CA-8E4D-455A-9AB4-70FCEC406B46}" destId="{97CEFE0F-3159-406E-A598-0860DB4EE60A}" srcOrd="0" destOrd="0" presId="urn:microsoft.com/office/officeart/2008/layout/AccentedPicture"/>
    <dgm:cxn modelId="{FC549819-D8BB-427E-838D-F7D82E4BF361}" type="presParOf" srcId="{38ABB8CA-8E4D-455A-9AB4-70FCEC406B46}" destId="{21BC9DF7-C0FB-4FDF-9962-F2AFB7416EF9}" srcOrd="1" destOrd="0" presId="urn:microsoft.com/office/officeart/2008/layout/AccentedPicture"/>
    <dgm:cxn modelId="{5060D5AE-DBB3-4EBF-90E5-F1BFDF8FF931}" type="presParOf" srcId="{38ABB8CA-8E4D-455A-9AB4-70FCEC406B46}" destId="{D0BF15D0-5F0D-4326-88A2-4E840C73C7CC}" srcOrd="2" destOrd="0" presId="urn:microsoft.com/office/officeart/2008/layout/AccentedPicture"/>
    <dgm:cxn modelId="{4A7F20DA-DCD8-4C88-89D9-A31A00AEF482}" type="presParOf" srcId="{D0BF15D0-5F0D-4326-88A2-4E840C73C7CC}" destId="{A6DB25B3-875A-444B-8347-4D65BEBA31CD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065B73E-592D-459C-8763-B38C807CB0CE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</dgm:pt>
    <dgm:pt modelId="{C87E5E39-CFC4-48EF-8EC3-C2DE7DBD4573}">
      <dgm:prSet phldrT="[Text]"/>
      <dgm:spPr/>
      <dgm:t>
        <a:bodyPr/>
        <a:lstStyle/>
        <a:p>
          <a:r>
            <a:rPr lang="bn-IN" dirty="0" smtClean="0">
              <a:solidFill>
                <a:schemeClr val="tx1"/>
              </a:solidFill>
            </a:rPr>
            <a:t>নারী প্রধানমন্ত্রী</a:t>
          </a:r>
          <a:endParaRPr lang="en-US" dirty="0">
            <a:solidFill>
              <a:schemeClr val="tx1"/>
            </a:solidFill>
          </a:endParaRPr>
        </a:p>
      </dgm:t>
    </dgm:pt>
    <dgm:pt modelId="{303840B5-ECC0-4BB1-9150-EF3F20A53CC2}" type="parTrans" cxnId="{12D15F24-3C15-469D-9816-F31A4DB07330}">
      <dgm:prSet/>
      <dgm:spPr/>
      <dgm:t>
        <a:bodyPr/>
        <a:lstStyle/>
        <a:p>
          <a:endParaRPr lang="en-US"/>
        </a:p>
      </dgm:t>
    </dgm:pt>
    <dgm:pt modelId="{52ABFC4D-BB0F-4AE3-BBED-2EFD66D777B3}" type="sibTrans" cxnId="{12D15F24-3C15-469D-9816-F31A4DB07330}">
      <dgm:prSet/>
      <dgm:spPr>
        <a:blipFill>
          <a:blip xmlns:r="http://schemas.openxmlformats.org/officeDocument/2006/relationships" r:embed="rId1"/>
          <a:srcRect/>
          <a:stretch>
            <a:fillRect t="-9000" b="-9000"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index.jpg"/>
        </a:ext>
      </dgm:extLst>
    </dgm:pt>
    <dgm:pt modelId="{0ED313B3-37D1-4AC5-A153-EEB23018CEE8}" type="pres">
      <dgm:prSet presAssocID="{3065B73E-592D-459C-8763-B38C807CB0CE}" presName="Name0" presStyleCnt="0">
        <dgm:presLayoutVars>
          <dgm:dir/>
        </dgm:presLayoutVars>
      </dgm:prSet>
      <dgm:spPr/>
    </dgm:pt>
    <dgm:pt modelId="{6C32184E-69FA-47F5-9160-5821E59FBC16}" type="pres">
      <dgm:prSet presAssocID="{52ABFC4D-BB0F-4AE3-BBED-2EFD66D777B3}" presName="picture_1" presStyleLbl="bgImgPlace1" presStyleIdx="0" presStyleCnt="1" custScaleX="218595"/>
      <dgm:spPr/>
      <dgm:t>
        <a:bodyPr/>
        <a:lstStyle/>
        <a:p>
          <a:endParaRPr lang="en-US"/>
        </a:p>
      </dgm:t>
    </dgm:pt>
    <dgm:pt modelId="{51F8C3D6-5B50-4CAC-AB27-953D4E3C64B8}" type="pres">
      <dgm:prSet presAssocID="{C87E5E39-CFC4-48EF-8EC3-C2DE7DBD4573}" presName="text_1" presStyleLbl="node1" presStyleIdx="0" presStyleCnt="0" custScaleX="238850" custScaleY="826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B867F8-6963-44DD-A229-BCFD50EB2F9B}" type="pres">
      <dgm:prSet presAssocID="{3065B73E-592D-459C-8763-B38C807CB0CE}" presName="maxNode" presStyleCnt="0"/>
      <dgm:spPr/>
    </dgm:pt>
    <dgm:pt modelId="{90AC3D5C-D5D1-44AD-9C65-ECA21A78FBB7}" type="pres">
      <dgm:prSet presAssocID="{3065B73E-592D-459C-8763-B38C807CB0CE}" presName="Name33" presStyleCnt="0"/>
      <dgm:spPr/>
    </dgm:pt>
  </dgm:ptLst>
  <dgm:cxnLst>
    <dgm:cxn modelId="{12D15F24-3C15-469D-9816-F31A4DB07330}" srcId="{3065B73E-592D-459C-8763-B38C807CB0CE}" destId="{C87E5E39-CFC4-48EF-8EC3-C2DE7DBD4573}" srcOrd="0" destOrd="0" parTransId="{303840B5-ECC0-4BB1-9150-EF3F20A53CC2}" sibTransId="{52ABFC4D-BB0F-4AE3-BBED-2EFD66D777B3}"/>
    <dgm:cxn modelId="{B35CE099-75B4-465F-A2D0-3E1891C74184}" type="presOf" srcId="{C87E5E39-CFC4-48EF-8EC3-C2DE7DBD4573}" destId="{51F8C3D6-5B50-4CAC-AB27-953D4E3C64B8}" srcOrd="0" destOrd="0" presId="urn:microsoft.com/office/officeart/2008/layout/AccentedPicture"/>
    <dgm:cxn modelId="{334ED75E-C301-49AB-8E8E-E33F56559FBE}" type="presOf" srcId="{52ABFC4D-BB0F-4AE3-BBED-2EFD66D777B3}" destId="{6C32184E-69FA-47F5-9160-5821E59FBC16}" srcOrd="0" destOrd="0" presId="urn:microsoft.com/office/officeart/2008/layout/AccentedPicture"/>
    <dgm:cxn modelId="{C3A32D75-6976-45C2-A8F6-21D3DF395721}" type="presOf" srcId="{3065B73E-592D-459C-8763-B38C807CB0CE}" destId="{0ED313B3-37D1-4AC5-A153-EEB23018CEE8}" srcOrd="0" destOrd="0" presId="urn:microsoft.com/office/officeart/2008/layout/AccentedPicture"/>
    <dgm:cxn modelId="{CB03AB60-B0EF-4CE7-B57F-5D22135B4471}" type="presParOf" srcId="{0ED313B3-37D1-4AC5-A153-EEB23018CEE8}" destId="{6C32184E-69FA-47F5-9160-5821E59FBC16}" srcOrd="0" destOrd="0" presId="urn:microsoft.com/office/officeart/2008/layout/AccentedPicture"/>
    <dgm:cxn modelId="{328DC817-919C-46B4-9370-3B95DA26B50E}" type="presParOf" srcId="{0ED313B3-37D1-4AC5-A153-EEB23018CEE8}" destId="{51F8C3D6-5B50-4CAC-AB27-953D4E3C64B8}" srcOrd="1" destOrd="0" presId="urn:microsoft.com/office/officeart/2008/layout/AccentedPicture"/>
    <dgm:cxn modelId="{D64A5F1E-890F-41CF-8EEE-492E5D3F0E3E}" type="presParOf" srcId="{0ED313B3-37D1-4AC5-A153-EEB23018CEE8}" destId="{10B867F8-6963-44DD-A229-BCFD50EB2F9B}" srcOrd="2" destOrd="0" presId="urn:microsoft.com/office/officeart/2008/layout/AccentedPicture"/>
    <dgm:cxn modelId="{6AD637EC-BA19-42A8-9DC1-9D53FBD091FA}" type="presParOf" srcId="{10B867F8-6963-44DD-A229-BCFD50EB2F9B}" destId="{90AC3D5C-D5D1-44AD-9C65-ECA21A78FBB7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F310D2B-B698-4C05-8C9B-D06DFFF28A1E}" type="doc">
      <dgm:prSet loTypeId="urn:microsoft.com/office/officeart/2005/8/layout/hProcess9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3F397C-D26C-4148-80CF-B0A2D9585479}">
      <dgm:prSet custT="1"/>
      <dgm:spPr>
        <a:solidFill>
          <a:schemeClr val="bg1"/>
        </a:solidFill>
        <a:ln w="57150">
          <a:solidFill>
            <a:srgbClr val="CC00FF"/>
          </a:solidFill>
        </a:ln>
      </dgm:spPr>
      <dgm:t>
        <a:bodyPr/>
        <a:lstStyle/>
        <a:p>
          <a:pPr rtl="0"/>
          <a:r>
            <a:rPr lang="en-US" sz="4700" b="1" dirty="0" err="1" smtClean="0">
              <a:solidFill>
                <a:sysClr val="windowText" lastClr="000000"/>
              </a:solidFill>
            </a:rPr>
            <a:t>একক</a:t>
          </a:r>
          <a:r>
            <a:rPr lang="en-US" sz="4700" b="1" dirty="0" smtClean="0">
              <a:solidFill>
                <a:sysClr val="windowText" lastClr="000000"/>
              </a:solidFill>
            </a:rPr>
            <a:t> </a:t>
          </a:r>
          <a:r>
            <a:rPr lang="en-US" sz="4700" b="1" dirty="0" err="1" smtClean="0">
              <a:solidFill>
                <a:sysClr val="windowText" lastClr="000000"/>
              </a:solidFill>
            </a:rPr>
            <a:t>কাজ</a:t>
          </a:r>
          <a:r>
            <a:rPr lang="bn-IN" sz="2000" b="0" dirty="0" smtClean="0">
              <a:solidFill>
                <a:sysClr val="windowText" lastClr="000000"/>
              </a:solidFill>
            </a:rPr>
            <a:t>(৫মিনিট)</a:t>
          </a:r>
          <a:endParaRPr lang="en-US" sz="4700" b="0" dirty="0">
            <a:solidFill>
              <a:sysClr val="windowText" lastClr="000000"/>
            </a:solidFill>
          </a:endParaRPr>
        </a:p>
      </dgm:t>
    </dgm:pt>
    <dgm:pt modelId="{66661838-E0AA-43B3-854E-CBCDE581D6D4}" type="parTrans" cxnId="{83DD29B8-82C0-493F-8E47-2E50C356ED44}">
      <dgm:prSet/>
      <dgm:spPr/>
      <dgm:t>
        <a:bodyPr/>
        <a:lstStyle/>
        <a:p>
          <a:endParaRPr lang="en-US"/>
        </a:p>
      </dgm:t>
    </dgm:pt>
    <dgm:pt modelId="{350660F4-AC30-4D23-8C44-2F48515D0AFD}" type="sibTrans" cxnId="{83DD29B8-82C0-493F-8E47-2E50C356ED44}">
      <dgm:prSet/>
      <dgm:spPr/>
      <dgm:t>
        <a:bodyPr/>
        <a:lstStyle/>
        <a:p>
          <a:endParaRPr lang="en-US"/>
        </a:p>
      </dgm:t>
    </dgm:pt>
    <dgm:pt modelId="{DBA76E0B-A157-4466-A162-184D2B51B334}" type="pres">
      <dgm:prSet presAssocID="{5F310D2B-B698-4C05-8C9B-D06DFFF28A1E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54051AC-73D2-4B06-AE5D-66C37D2A9850}" type="pres">
      <dgm:prSet presAssocID="{5F310D2B-B698-4C05-8C9B-D06DFFF28A1E}" presName="arrow" presStyleLbl="bgShp" presStyleIdx="0" presStyleCnt="1"/>
      <dgm:spPr>
        <a:solidFill>
          <a:srgbClr val="FF3399"/>
        </a:solidFill>
        <a:ln w="57150"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F5C8915C-89AB-46F7-BE05-A2C2E09C4F75}" type="pres">
      <dgm:prSet presAssocID="{5F310D2B-B698-4C05-8C9B-D06DFFF28A1E}" presName="linearProcess" presStyleCnt="0"/>
      <dgm:spPr/>
    </dgm:pt>
    <dgm:pt modelId="{86052EED-7FAF-4DE3-978C-01D142FC5B6C}" type="pres">
      <dgm:prSet presAssocID="{D73F397C-D26C-4148-80CF-B0A2D9585479}" presName="textNode" presStyleLbl="node1" presStyleIdx="0" presStyleCnt="1" custScaleX="113240" custScaleY="250000" custLinFactNeighborX="-482" custLinFactNeighborY="-147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3DD29B8-82C0-493F-8E47-2E50C356ED44}" srcId="{5F310D2B-B698-4C05-8C9B-D06DFFF28A1E}" destId="{D73F397C-D26C-4148-80CF-B0A2D9585479}" srcOrd="0" destOrd="0" parTransId="{66661838-E0AA-43B3-854E-CBCDE581D6D4}" sibTransId="{350660F4-AC30-4D23-8C44-2F48515D0AFD}"/>
    <dgm:cxn modelId="{8FD4FDE0-A2C9-41DE-A1BE-FD916F6943E5}" type="presOf" srcId="{5F310D2B-B698-4C05-8C9B-D06DFFF28A1E}" destId="{DBA76E0B-A157-4466-A162-184D2B51B334}" srcOrd="0" destOrd="0" presId="urn:microsoft.com/office/officeart/2005/8/layout/hProcess9"/>
    <dgm:cxn modelId="{F721DC2B-C06B-42D8-8EA4-C2F622C8D0B9}" type="presOf" srcId="{D73F397C-D26C-4148-80CF-B0A2D9585479}" destId="{86052EED-7FAF-4DE3-978C-01D142FC5B6C}" srcOrd="0" destOrd="0" presId="urn:microsoft.com/office/officeart/2005/8/layout/hProcess9"/>
    <dgm:cxn modelId="{3B7B0C28-0951-4086-AB81-C262F8355657}" type="presParOf" srcId="{DBA76E0B-A157-4466-A162-184D2B51B334}" destId="{954051AC-73D2-4B06-AE5D-66C37D2A9850}" srcOrd="0" destOrd="0" presId="urn:microsoft.com/office/officeart/2005/8/layout/hProcess9"/>
    <dgm:cxn modelId="{AAC19BB1-455C-4B10-87DD-125C7B250923}" type="presParOf" srcId="{DBA76E0B-A157-4466-A162-184D2B51B334}" destId="{F5C8915C-89AB-46F7-BE05-A2C2E09C4F75}" srcOrd="1" destOrd="0" presId="urn:microsoft.com/office/officeart/2005/8/layout/hProcess9"/>
    <dgm:cxn modelId="{661C0A6C-3F91-4B88-A267-47E4F6636972}" type="presParOf" srcId="{F5C8915C-89AB-46F7-BE05-A2C2E09C4F75}" destId="{86052EED-7FAF-4DE3-978C-01D142FC5B6C}" srcOrd="0" destOrd="0" presId="urn:microsoft.com/office/officeart/2005/8/layout/hProcess9"/>
  </dgm:cxnLst>
  <dgm:bg>
    <a:solidFill>
      <a:srgbClr val="00B05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BEED5EF-8B4A-4DB6-9D6C-5DE765CDAD5A}" type="doc">
      <dgm:prSet loTypeId="urn:microsoft.com/office/officeart/2005/8/layout/target3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10DA0E-61FD-48E3-94D0-E86FF272E3DD}">
      <dgm:prSet/>
      <dgm:spPr>
        <a:solidFill>
          <a:srgbClr val="800080"/>
        </a:solidFill>
      </dgm:spPr>
      <dgm:t>
        <a:bodyPr/>
        <a:lstStyle/>
        <a:p>
          <a:pPr rtl="0"/>
          <a:endParaRPr lang="en-US"/>
        </a:p>
      </dgm:t>
    </dgm:pt>
    <dgm:pt modelId="{CD64A32C-70F7-4DA0-9F57-F58E4F431379}" type="parTrans" cxnId="{016E46D0-1A48-4B70-9EC5-3A8705DC1810}">
      <dgm:prSet/>
      <dgm:spPr/>
      <dgm:t>
        <a:bodyPr/>
        <a:lstStyle/>
        <a:p>
          <a:endParaRPr lang="en-US"/>
        </a:p>
      </dgm:t>
    </dgm:pt>
    <dgm:pt modelId="{163C3D62-19A2-4E0B-8D18-AF2F980B3D9F}" type="sibTrans" cxnId="{016E46D0-1A48-4B70-9EC5-3A8705DC1810}">
      <dgm:prSet/>
      <dgm:spPr/>
      <dgm:t>
        <a:bodyPr/>
        <a:lstStyle/>
        <a:p>
          <a:endParaRPr lang="en-US"/>
        </a:p>
      </dgm:t>
    </dgm:pt>
    <dgm:pt modelId="{F1A34D45-92B1-4181-AC21-BD8765994557}">
      <dgm:prSet/>
      <dgm:spPr>
        <a:solidFill>
          <a:schemeClr val="bg1"/>
        </a:solidFill>
      </dgm:spPr>
      <dgm:t>
        <a:bodyPr/>
        <a:lstStyle/>
        <a:p>
          <a:pPr rtl="0"/>
          <a:r>
            <a:rPr lang="bn-IN" dirty="0" smtClean="0"/>
            <a:t>সামাজিক পরিবর্তন বলতে কী বুঝ?</a:t>
          </a:r>
          <a:endParaRPr lang="en-US" dirty="0"/>
        </a:p>
      </dgm:t>
    </dgm:pt>
    <dgm:pt modelId="{9BA194B2-7F45-4C1C-9B8E-5B4FE274D828}" type="parTrans" cxnId="{F251D78B-83D7-4D9E-9DCA-477C585C9715}">
      <dgm:prSet/>
      <dgm:spPr/>
      <dgm:t>
        <a:bodyPr/>
        <a:lstStyle/>
        <a:p>
          <a:endParaRPr lang="en-US"/>
        </a:p>
      </dgm:t>
    </dgm:pt>
    <dgm:pt modelId="{E92D55A7-97D0-494B-BB5B-0D55F7E145E7}" type="sibTrans" cxnId="{F251D78B-83D7-4D9E-9DCA-477C585C9715}">
      <dgm:prSet/>
      <dgm:spPr/>
      <dgm:t>
        <a:bodyPr/>
        <a:lstStyle/>
        <a:p>
          <a:endParaRPr lang="en-US"/>
        </a:p>
      </dgm:t>
    </dgm:pt>
    <dgm:pt modelId="{0E434B13-BF6B-4798-92ED-881B813F8E8A}" type="pres">
      <dgm:prSet presAssocID="{7BEED5EF-8B4A-4DB6-9D6C-5DE765CDAD5A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A9F4414-C5E5-4DB6-B0E3-FABEA6B7BE67}" type="pres">
      <dgm:prSet presAssocID="{2810DA0E-61FD-48E3-94D0-E86FF272E3DD}" presName="circle1" presStyleLbl="node1" presStyleIdx="0" presStyleCnt="2"/>
      <dgm:spPr>
        <a:solidFill>
          <a:srgbClr val="00B050"/>
        </a:solidFill>
      </dgm:spPr>
      <dgm:t>
        <a:bodyPr/>
        <a:lstStyle/>
        <a:p>
          <a:endParaRPr lang="en-US"/>
        </a:p>
      </dgm:t>
    </dgm:pt>
    <dgm:pt modelId="{C7A040B3-7463-4462-BC26-252584F00D0D}" type="pres">
      <dgm:prSet presAssocID="{2810DA0E-61FD-48E3-94D0-E86FF272E3DD}" presName="space" presStyleCnt="0"/>
      <dgm:spPr/>
    </dgm:pt>
    <dgm:pt modelId="{D3520021-D26D-43A1-824D-6DB9A4AD4F6A}" type="pres">
      <dgm:prSet presAssocID="{2810DA0E-61FD-48E3-94D0-E86FF272E3DD}" presName="rect1" presStyleLbl="alignAcc1" presStyleIdx="0" presStyleCnt="2"/>
      <dgm:spPr/>
      <dgm:t>
        <a:bodyPr/>
        <a:lstStyle/>
        <a:p>
          <a:endParaRPr lang="en-US"/>
        </a:p>
      </dgm:t>
    </dgm:pt>
    <dgm:pt modelId="{8C8801C5-A737-430B-9901-F9678DD559D3}" type="pres">
      <dgm:prSet presAssocID="{F1A34D45-92B1-4181-AC21-BD8765994557}" presName="vertSpace2" presStyleLbl="node1" presStyleIdx="0" presStyleCnt="2"/>
      <dgm:spPr/>
    </dgm:pt>
    <dgm:pt modelId="{A844486E-D758-4733-B446-7C7CA52F8BF8}" type="pres">
      <dgm:prSet presAssocID="{F1A34D45-92B1-4181-AC21-BD8765994557}" presName="circle2" presStyleLbl="node1" presStyleIdx="1" presStyleCnt="2"/>
      <dgm:spPr>
        <a:solidFill>
          <a:srgbClr val="FF0000"/>
        </a:solidFill>
      </dgm:spPr>
    </dgm:pt>
    <dgm:pt modelId="{65C43605-FD89-4FC3-832D-D47261FBF969}" type="pres">
      <dgm:prSet presAssocID="{F1A34D45-92B1-4181-AC21-BD8765994557}" presName="rect2" presStyleLbl="alignAcc1" presStyleIdx="1" presStyleCnt="2" custScaleY="128478" custLinFactY="63235" custLinFactNeighborX="938" custLinFactNeighborY="100000"/>
      <dgm:spPr/>
      <dgm:t>
        <a:bodyPr/>
        <a:lstStyle/>
        <a:p>
          <a:endParaRPr lang="en-US"/>
        </a:p>
      </dgm:t>
    </dgm:pt>
    <dgm:pt modelId="{9C2C6AAF-ACE4-4AF2-B016-07B5E41D167C}" type="pres">
      <dgm:prSet presAssocID="{2810DA0E-61FD-48E3-94D0-E86FF272E3DD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BEC1F7-CF56-4825-9C44-AB21E62F06D3}" type="pres">
      <dgm:prSet presAssocID="{F1A34D45-92B1-4181-AC21-BD8765994557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51F7155-05E8-4FE3-B370-664C7BB5C8C0}" type="presOf" srcId="{F1A34D45-92B1-4181-AC21-BD8765994557}" destId="{65C43605-FD89-4FC3-832D-D47261FBF969}" srcOrd="0" destOrd="0" presId="urn:microsoft.com/office/officeart/2005/8/layout/target3"/>
    <dgm:cxn modelId="{4C2D746A-134C-48B2-A08A-840E66AC398A}" type="presOf" srcId="{2810DA0E-61FD-48E3-94D0-E86FF272E3DD}" destId="{D3520021-D26D-43A1-824D-6DB9A4AD4F6A}" srcOrd="0" destOrd="0" presId="urn:microsoft.com/office/officeart/2005/8/layout/target3"/>
    <dgm:cxn modelId="{317A17BD-4D3E-45FB-A44D-0D93BE74D0A2}" type="presOf" srcId="{F1A34D45-92B1-4181-AC21-BD8765994557}" destId="{63BEC1F7-CF56-4825-9C44-AB21E62F06D3}" srcOrd="1" destOrd="0" presId="urn:microsoft.com/office/officeart/2005/8/layout/target3"/>
    <dgm:cxn modelId="{9A55F116-941E-45BD-96EE-F0EFA1596F13}" type="presOf" srcId="{7BEED5EF-8B4A-4DB6-9D6C-5DE765CDAD5A}" destId="{0E434B13-BF6B-4798-92ED-881B813F8E8A}" srcOrd="0" destOrd="0" presId="urn:microsoft.com/office/officeart/2005/8/layout/target3"/>
    <dgm:cxn modelId="{016E46D0-1A48-4B70-9EC5-3A8705DC1810}" srcId="{7BEED5EF-8B4A-4DB6-9D6C-5DE765CDAD5A}" destId="{2810DA0E-61FD-48E3-94D0-E86FF272E3DD}" srcOrd="0" destOrd="0" parTransId="{CD64A32C-70F7-4DA0-9F57-F58E4F431379}" sibTransId="{163C3D62-19A2-4E0B-8D18-AF2F980B3D9F}"/>
    <dgm:cxn modelId="{E429EC8A-C280-4DC7-8E0A-EE3DC10D6B3C}" type="presOf" srcId="{2810DA0E-61FD-48E3-94D0-E86FF272E3DD}" destId="{9C2C6AAF-ACE4-4AF2-B016-07B5E41D167C}" srcOrd="1" destOrd="0" presId="urn:microsoft.com/office/officeart/2005/8/layout/target3"/>
    <dgm:cxn modelId="{F251D78B-83D7-4D9E-9DCA-477C585C9715}" srcId="{7BEED5EF-8B4A-4DB6-9D6C-5DE765CDAD5A}" destId="{F1A34D45-92B1-4181-AC21-BD8765994557}" srcOrd="1" destOrd="0" parTransId="{9BA194B2-7F45-4C1C-9B8E-5B4FE274D828}" sibTransId="{E92D55A7-97D0-494B-BB5B-0D55F7E145E7}"/>
    <dgm:cxn modelId="{D9230EC5-6C08-4746-8714-681FE8F2C024}" type="presParOf" srcId="{0E434B13-BF6B-4798-92ED-881B813F8E8A}" destId="{FA9F4414-C5E5-4DB6-B0E3-FABEA6B7BE67}" srcOrd="0" destOrd="0" presId="urn:microsoft.com/office/officeart/2005/8/layout/target3"/>
    <dgm:cxn modelId="{B89B0869-A9C6-4777-B206-99844A03596B}" type="presParOf" srcId="{0E434B13-BF6B-4798-92ED-881B813F8E8A}" destId="{C7A040B3-7463-4462-BC26-252584F00D0D}" srcOrd="1" destOrd="0" presId="urn:microsoft.com/office/officeart/2005/8/layout/target3"/>
    <dgm:cxn modelId="{1A77651D-183B-4244-A69B-667F03F0ECD0}" type="presParOf" srcId="{0E434B13-BF6B-4798-92ED-881B813F8E8A}" destId="{D3520021-D26D-43A1-824D-6DB9A4AD4F6A}" srcOrd="2" destOrd="0" presId="urn:microsoft.com/office/officeart/2005/8/layout/target3"/>
    <dgm:cxn modelId="{7C8ED4A6-E7EE-44ED-B26B-3C928B8D3E62}" type="presParOf" srcId="{0E434B13-BF6B-4798-92ED-881B813F8E8A}" destId="{8C8801C5-A737-430B-9901-F9678DD559D3}" srcOrd="3" destOrd="0" presId="urn:microsoft.com/office/officeart/2005/8/layout/target3"/>
    <dgm:cxn modelId="{6B4739DA-2045-4104-B0E4-82A6C1AD5A83}" type="presParOf" srcId="{0E434B13-BF6B-4798-92ED-881B813F8E8A}" destId="{A844486E-D758-4733-B446-7C7CA52F8BF8}" srcOrd="4" destOrd="0" presId="urn:microsoft.com/office/officeart/2005/8/layout/target3"/>
    <dgm:cxn modelId="{8941D202-FC03-489C-9709-C392221FF53C}" type="presParOf" srcId="{0E434B13-BF6B-4798-92ED-881B813F8E8A}" destId="{65C43605-FD89-4FC3-832D-D47261FBF969}" srcOrd="5" destOrd="0" presId="urn:microsoft.com/office/officeart/2005/8/layout/target3"/>
    <dgm:cxn modelId="{BFC95D31-7773-48B9-8A5D-997537CDD5CB}" type="presParOf" srcId="{0E434B13-BF6B-4798-92ED-881B813F8E8A}" destId="{9C2C6AAF-ACE4-4AF2-B016-07B5E41D167C}" srcOrd="6" destOrd="0" presId="urn:microsoft.com/office/officeart/2005/8/layout/target3"/>
    <dgm:cxn modelId="{D90E747F-4301-4E7C-8B92-984FC56D6448}" type="presParOf" srcId="{0E434B13-BF6B-4798-92ED-881B813F8E8A}" destId="{63BEC1F7-CF56-4825-9C44-AB21E62F06D3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A7886F37-125A-4054-87B0-C97A7486DB3E}" type="doc">
      <dgm:prSet loTypeId="urn:microsoft.com/office/officeart/2005/8/layout/hProcess9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A4C139B-2D69-4A81-816D-310C65B95121}">
      <dgm:prSet/>
      <dgm:spPr>
        <a:solidFill>
          <a:schemeClr val="bg1"/>
        </a:solidFill>
        <a:ln w="57150">
          <a:solidFill>
            <a:srgbClr val="FF3399"/>
          </a:solidFill>
        </a:ln>
      </dgm:spPr>
      <dgm:t>
        <a:bodyPr/>
        <a:lstStyle/>
        <a:p>
          <a:pPr rtl="0"/>
          <a:r>
            <a:rPr lang="bn-IN" b="1" smtClean="0">
              <a:solidFill>
                <a:sysClr val="windowText" lastClr="000000"/>
              </a:solidFill>
            </a:rPr>
            <a:t>উত্তর</a:t>
          </a:r>
          <a:endParaRPr lang="en-US">
            <a:solidFill>
              <a:sysClr val="windowText" lastClr="000000"/>
            </a:solidFill>
          </a:endParaRPr>
        </a:p>
      </dgm:t>
    </dgm:pt>
    <dgm:pt modelId="{91CF03D3-3571-4DCD-9634-6194AEA4B6EB}" type="parTrans" cxnId="{A46B087E-1A3F-4D1B-8DB8-9694EEC6C54D}">
      <dgm:prSet/>
      <dgm:spPr/>
      <dgm:t>
        <a:bodyPr/>
        <a:lstStyle/>
        <a:p>
          <a:endParaRPr lang="en-US"/>
        </a:p>
      </dgm:t>
    </dgm:pt>
    <dgm:pt modelId="{6CD75ABB-B608-4F84-B1A1-5C7C781A0536}" type="sibTrans" cxnId="{A46B087E-1A3F-4D1B-8DB8-9694EEC6C54D}">
      <dgm:prSet/>
      <dgm:spPr/>
      <dgm:t>
        <a:bodyPr/>
        <a:lstStyle/>
        <a:p>
          <a:endParaRPr lang="en-US"/>
        </a:p>
      </dgm:t>
    </dgm:pt>
    <dgm:pt modelId="{6DCCD34C-75F5-44C8-885B-3D95E2FE9C42}" type="pres">
      <dgm:prSet presAssocID="{A7886F37-125A-4054-87B0-C97A7486DB3E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22CD2EA-091B-4912-8D1E-DE75AD0C4C34}" type="pres">
      <dgm:prSet presAssocID="{A7886F37-125A-4054-87B0-C97A7486DB3E}" presName="arrow" presStyleLbl="bgShp" presStyleIdx="0" presStyleCnt="1"/>
      <dgm:spPr>
        <a:solidFill>
          <a:srgbClr val="FF3399"/>
        </a:solidFill>
        <a:ln w="57150"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938D883E-F76C-4940-8230-0D2084755D3E}" type="pres">
      <dgm:prSet presAssocID="{A7886F37-125A-4054-87B0-C97A7486DB3E}" presName="linearProcess" presStyleCnt="0"/>
      <dgm:spPr/>
    </dgm:pt>
    <dgm:pt modelId="{5C857F9A-996B-4AF0-8B7F-8C8B4CF67289}" type="pres">
      <dgm:prSet presAssocID="{1A4C139B-2D69-4A81-816D-310C65B95121}" presName="textNode" presStyleLbl="node1" presStyleIdx="0" presStyleCnt="1" custScaleX="116077" custScaleY="25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74BF92-C9D1-4B2A-A5AE-8FEC6D0AC3AA}" type="presOf" srcId="{A7886F37-125A-4054-87B0-C97A7486DB3E}" destId="{6DCCD34C-75F5-44C8-885B-3D95E2FE9C42}" srcOrd="0" destOrd="0" presId="urn:microsoft.com/office/officeart/2005/8/layout/hProcess9"/>
    <dgm:cxn modelId="{A46B087E-1A3F-4D1B-8DB8-9694EEC6C54D}" srcId="{A7886F37-125A-4054-87B0-C97A7486DB3E}" destId="{1A4C139B-2D69-4A81-816D-310C65B95121}" srcOrd="0" destOrd="0" parTransId="{91CF03D3-3571-4DCD-9634-6194AEA4B6EB}" sibTransId="{6CD75ABB-B608-4F84-B1A1-5C7C781A0536}"/>
    <dgm:cxn modelId="{E7D384F6-37BB-44C4-A504-567E9F4EED95}" type="presOf" srcId="{1A4C139B-2D69-4A81-816D-310C65B95121}" destId="{5C857F9A-996B-4AF0-8B7F-8C8B4CF67289}" srcOrd="0" destOrd="0" presId="urn:microsoft.com/office/officeart/2005/8/layout/hProcess9"/>
    <dgm:cxn modelId="{0673B077-AE7B-4A6F-BDF7-3E9FE0613EB1}" type="presParOf" srcId="{6DCCD34C-75F5-44C8-885B-3D95E2FE9C42}" destId="{322CD2EA-091B-4912-8D1E-DE75AD0C4C34}" srcOrd="0" destOrd="0" presId="urn:microsoft.com/office/officeart/2005/8/layout/hProcess9"/>
    <dgm:cxn modelId="{7F77F914-CADB-4D70-AB84-1B4BB47E96E7}" type="presParOf" srcId="{6DCCD34C-75F5-44C8-885B-3D95E2FE9C42}" destId="{938D883E-F76C-4940-8230-0D2084755D3E}" srcOrd="1" destOrd="0" presId="urn:microsoft.com/office/officeart/2005/8/layout/hProcess9"/>
    <dgm:cxn modelId="{61A95C6D-A866-4A9B-A46A-2AE0D288FEEB}" type="presParOf" srcId="{938D883E-F76C-4940-8230-0D2084755D3E}" destId="{5C857F9A-996B-4AF0-8B7F-8C8B4CF67289}" srcOrd="0" destOrd="0" presId="urn:microsoft.com/office/officeart/2005/8/layout/hProcess9"/>
  </dgm:cxnLst>
  <dgm:bg>
    <a:solidFill>
      <a:srgbClr val="00B05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DF456134-19AF-4B5C-851C-7A07A982CBCF}" type="doc">
      <dgm:prSet loTypeId="urn:microsoft.com/office/officeart/2005/8/layout/lProcess3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06B8FE-8D58-4162-8747-7D631CFDCCDC}">
      <dgm:prSet custT="1"/>
      <dgm:spPr>
        <a:solidFill>
          <a:schemeClr val="bg1"/>
        </a:solidFill>
        <a:ln w="57150">
          <a:solidFill>
            <a:srgbClr val="FF3399"/>
          </a:solidFill>
        </a:ln>
      </dgm:spPr>
      <dgm:t>
        <a:bodyPr/>
        <a:lstStyle/>
        <a:p>
          <a:pPr rtl="0"/>
          <a:endParaRPr lang="bn-IN" sz="2000" b="1" dirty="0" smtClean="0"/>
        </a:p>
        <a:p>
          <a:pPr rtl="0"/>
          <a:r>
            <a:rPr lang="en-US" sz="3600" b="1" dirty="0" err="1" smtClean="0">
              <a:solidFill>
                <a:sysClr val="windowText" lastClr="000000"/>
              </a:solidFill>
            </a:rPr>
            <a:t>জোড়ায়</a:t>
          </a:r>
          <a:r>
            <a:rPr lang="en-US" sz="3600" b="1" dirty="0" smtClean="0">
              <a:solidFill>
                <a:sysClr val="windowText" lastClr="000000"/>
              </a:solidFill>
            </a:rPr>
            <a:t> </a:t>
          </a:r>
          <a:r>
            <a:rPr lang="en-US" sz="3600" b="1" dirty="0" err="1" smtClean="0">
              <a:solidFill>
                <a:sysClr val="windowText" lastClr="000000"/>
              </a:solidFill>
            </a:rPr>
            <a:t>কাজ</a:t>
          </a:r>
          <a:r>
            <a:rPr lang="en-US" sz="3600" b="1" dirty="0" smtClean="0">
              <a:solidFill>
                <a:sysClr val="windowText" lastClr="000000"/>
              </a:solidFill>
            </a:rPr>
            <a:t>(১০মিনিট)</a:t>
          </a:r>
          <a:endParaRPr lang="en-US" sz="2000" dirty="0"/>
        </a:p>
      </dgm:t>
    </dgm:pt>
    <dgm:pt modelId="{D5989FEE-6145-4BC0-9269-93783BC69ACC}" type="parTrans" cxnId="{CC52FB55-FB57-47AE-963B-56EFB800C8ED}">
      <dgm:prSet/>
      <dgm:spPr/>
      <dgm:t>
        <a:bodyPr/>
        <a:lstStyle/>
        <a:p>
          <a:endParaRPr lang="en-US"/>
        </a:p>
      </dgm:t>
    </dgm:pt>
    <dgm:pt modelId="{DCD617AC-8DB8-4904-BA4C-F8BF48A893C0}" type="sibTrans" cxnId="{CC52FB55-FB57-47AE-963B-56EFB800C8ED}">
      <dgm:prSet/>
      <dgm:spPr/>
      <dgm:t>
        <a:bodyPr/>
        <a:lstStyle/>
        <a:p>
          <a:endParaRPr lang="en-US"/>
        </a:p>
      </dgm:t>
    </dgm:pt>
    <dgm:pt modelId="{DBA545DB-FC05-492B-A2AA-1AC44701C9A8}" type="pres">
      <dgm:prSet presAssocID="{DF456134-19AF-4B5C-851C-7A07A982CBCF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A5DF945-A974-4AC5-B538-0163396BBD9C}" type="pres">
      <dgm:prSet presAssocID="{7106B8FE-8D58-4162-8747-7D631CFDCCDC}" presName="horFlow" presStyleCnt="0"/>
      <dgm:spPr/>
    </dgm:pt>
    <dgm:pt modelId="{FCB3F2C3-54FC-46CE-B369-C01311F55E9B}" type="pres">
      <dgm:prSet presAssocID="{7106B8FE-8D58-4162-8747-7D631CFDCCDC}" presName="bigChev" presStyleLbl="node1" presStyleIdx="0" presStyleCnt="1" custScaleX="211132" custLinFactNeighborX="7744" custLinFactNeighborY="-15"/>
      <dgm:spPr/>
      <dgm:t>
        <a:bodyPr/>
        <a:lstStyle/>
        <a:p>
          <a:endParaRPr lang="en-US"/>
        </a:p>
      </dgm:t>
    </dgm:pt>
  </dgm:ptLst>
  <dgm:cxnLst>
    <dgm:cxn modelId="{6385BE02-C36F-4ACE-A0E2-FAACA87B2803}" type="presOf" srcId="{7106B8FE-8D58-4162-8747-7D631CFDCCDC}" destId="{FCB3F2C3-54FC-46CE-B369-C01311F55E9B}" srcOrd="0" destOrd="0" presId="urn:microsoft.com/office/officeart/2005/8/layout/lProcess3"/>
    <dgm:cxn modelId="{CC52FB55-FB57-47AE-963B-56EFB800C8ED}" srcId="{DF456134-19AF-4B5C-851C-7A07A982CBCF}" destId="{7106B8FE-8D58-4162-8747-7D631CFDCCDC}" srcOrd="0" destOrd="0" parTransId="{D5989FEE-6145-4BC0-9269-93783BC69ACC}" sibTransId="{DCD617AC-8DB8-4904-BA4C-F8BF48A893C0}"/>
    <dgm:cxn modelId="{D84B72AD-810A-416C-A0BC-100711514291}" type="presOf" srcId="{DF456134-19AF-4B5C-851C-7A07A982CBCF}" destId="{DBA545DB-FC05-492B-A2AA-1AC44701C9A8}" srcOrd="0" destOrd="0" presId="urn:microsoft.com/office/officeart/2005/8/layout/lProcess3"/>
    <dgm:cxn modelId="{783FBBDD-6307-487D-8281-34F1A35376E7}" type="presParOf" srcId="{DBA545DB-FC05-492B-A2AA-1AC44701C9A8}" destId="{1A5DF945-A974-4AC5-B538-0163396BBD9C}" srcOrd="0" destOrd="0" presId="urn:microsoft.com/office/officeart/2005/8/layout/lProcess3"/>
    <dgm:cxn modelId="{9D678058-992B-46BA-B19D-75C65C49EE8E}" type="presParOf" srcId="{1A5DF945-A974-4AC5-B538-0163396BBD9C}" destId="{FCB3F2C3-54FC-46CE-B369-C01311F55E9B}" srcOrd="0" destOrd="0" presId="urn:microsoft.com/office/officeart/2005/8/layout/lProcess3"/>
  </dgm:cxnLst>
  <dgm:bg>
    <a:solidFill>
      <a:schemeClr val="accent4">
        <a:lumMod val="5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E8ED58F5-7020-4DC7-922C-17AF63EB0F4B}" type="doc">
      <dgm:prSet loTypeId="urn:microsoft.com/office/officeart/2005/8/layout/hProcess9" loCatId="process" qsTypeId="urn:microsoft.com/office/officeart/2005/8/quickstyle/3d3" qsCatId="3D" csTypeId="urn:microsoft.com/office/officeart/2005/8/colors/accent1_2" csCatId="accent1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en-US"/>
        </a:p>
      </dgm:t>
    </dgm:pt>
    <dgm:pt modelId="{820A3194-BFD2-4E75-8D28-94516AB6F2BA}">
      <dgm:prSet custT="1"/>
      <dgm:spPr>
        <a:solidFill>
          <a:schemeClr val="bg1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bn-IN" sz="2400" dirty="0" smtClean="0">
              <a:solidFill>
                <a:schemeClr val="tx1"/>
              </a:solidFill>
            </a:rPr>
            <a:t>সাম্প্রতিক বাংলাদেশের পরিবর্তন সমুহ ব্যাখ্যা কর</a:t>
          </a:r>
          <a:endParaRPr lang="en-US" sz="2400" dirty="0">
            <a:solidFill>
              <a:schemeClr val="tx1"/>
            </a:solidFill>
          </a:endParaRPr>
        </a:p>
      </dgm:t>
    </dgm:pt>
    <dgm:pt modelId="{6020A106-7F06-4A9B-80FD-F9FFA1AB8701}" type="parTrans" cxnId="{B0188647-B283-499A-A633-C4820E48C6B9}">
      <dgm:prSet/>
      <dgm:spPr/>
      <dgm:t>
        <a:bodyPr/>
        <a:lstStyle/>
        <a:p>
          <a:endParaRPr lang="en-US"/>
        </a:p>
      </dgm:t>
    </dgm:pt>
    <dgm:pt modelId="{13308DD6-3E93-4611-88B9-38F72D0EEAB6}" type="sibTrans" cxnId="{B0188647-B283-499A-A633-C4820E48C6B9}">
      <dgm:prSet/>
      <dgm:spPr/>
      <dgm:t>
        <a:bodyPr/>
        <a:lstStyle/>
        <a:p>
          <a:endParaRPr lang="en-US"/>
        </a:p>
      </dgm:t>
    </dgm:pt>
    <dgm:pt modelId="{06040533-FBC4-4CE7-8712-75C12EB3A28C}" type="pres">
      <dgm:prSet presAssocID="{E8ED58F5-7020-4DC7-922C-17AF63EB0F4B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DA85A86-BEBD-48CB-BE27-FB21FA12CB80}" type="pres">
      <dgm:prSet presAssocID="{E8ED58F5-7020-4DC7-922C-17AF63EB0F4B}" presName="arrow" presStyleLbl="bgShp" presStyleIdx="0" presStyleCnt="1" custScaleX="117647"/>
      <dgm:spPr>
        <a:solidFill>
          <a:srgbClr val="FF3399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/>
        </a:sp3d>
      </dgm:spPr>
      <dgm:t>
        <a:bodyPr/>
        <a:lstStyle/>
        <a:p>
          <a:endParaRPr lang="en-US"/>
        </a:p>
      </dgm:t>
    </dgm:pt>
    <dgm:pt modelId="{47E97E51-B1B7-48BF-886A-6CF8090E8EDF}" type="pres">
      <dgm:prSet presAssocID="{E8ED58F5-7020-4DC7-922C-17AF63EB0F4B}" presName="linearProcess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A4761247-74A1-4843-8729-6E0155D230C9}" type="pres">
      <dgm:prSet presAssocID="{820A3194-BFD2-4E75-8D28-94516AB6F2BA}" presName="textNode" presStyleLbl="node1" presStyleIdx="0" presStyleCnt="1" custScaleX="167983" custScaleY="1422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188647-B283-499A-A633-C4820E48C6B9}" srcId="{E8ED58F5-7020-4DC7-922C-17AF63EB0F4B}" destId="{820A3194-BFD2-4E75-8D28-94516AB6F2BA}" srcOrd="0" destOrd="0" parTransId="{6020A106-7F06-4A9B-80FD-F9FFA1AB8701}" sibTransId="{13308DD6-3E93-4611-88B9-38F72D0EEAB6}"/>
    <dgm:cxn modelId="{2390CFF0-D467-45DC-8E4F-DD7649CFC61C}" type="presOf" srcId="{820A3194-BFD2-4E75-8D28-94516AB6F2BA}" destId="{A4761247-74A1-4843-8729-6E0155D230C9}" srcOrd="0" destOrd="0" presId="urn:microsoft.com/office/officeart/2005/8/layout/hProcess9"/>
    <dgm:cxn modelId="{C98D9F46-7010-4D95-AA6D-F3599FCA636F}" type="presOf" srcId="{E8ED58F5-7020-4DC7-922C-17AF63EB0F4B}" destId="{06040533-FBC4-4CE7-8712-75C12EB3A28C}" srcOrd="0" destOrd="0" presId="urn:microsoft.com/office/officeart/2005/8/layout/hProcess9"/>
    <dgm:cxn modelId="{F0FD6E86-E9F5-4194-BF96-B69700B95AB0}" type="presParOf" srcId="{06040533-FBC4-4CE7-8712-75C12EB3A28C}" destId="{7DA85A86-BEBD-48CB-BE27-FB21FA12CB80}" srcOrd="0" destOrd="0" presId="urn:microsoft.com/office/officeart/2005/8/layout/hProcess9"/>
    <dgm:cxn modelId="{8F778274-3948-4582-9176-6135780694D4}" type="presParOf" srcId="{06040533-FBC4-4CE7-8712-75C12EB3A28C}" destId="{47E97E51-B1B7-48BF-886A-6CF8090E8EDF}" srcOrd="1" destOrd="0" presId="urn:microsoft.com/office/officeart/2005/8/layout/hProcess9"/>
    <dgm:cxn modelId="{C299EDFC-2802-4F90-89B0-8AD65AD09958}" type="presParOf" srcId="{47E97E51-B1B7-48BF-886A-6CF8090E8EDF}" destId="{A4761247-74A1-4843-8729-6E0155D230C9}" srcOrd="0" destOrd="0" presId="urn:microsoft.com/office/officeart/2005/8/layout/hProcess9"/>
  </dgm:cxnLst>
  <dgm:bg>
    <a:solidFill>
      <a:srgbClr val="00B050"/>
    </a:solidFill>
    <a:effectLst>
      <a:innerShdw blurRad="114300">
        <a:prstClr val="black"/>
      </a:innerShdw>
    </a:effectLst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87221A-F216-4B4A-9A71-331DAD649109}" type="doc">
      <dgm:prSet loTypeId="urn:microsoft.com/office/officeart/2005/8/layout/vList2" loCatId="list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961C6CDC-18C9-4500-83CF-9668583AF50A}">
      <dgm:prSet/>
      <dgm:spPr/>
      <dgm:t>
        <a:bodyPr/>
        <a:lstStyle/>
        <a:p>
          <a:pPr rtl="0"/>
          <a:r>
            <a:rPr lang="en-US" dirty="0" err="1" smtClean="0"/>
            <a:t>মোঃ</a:t>
          </a:r>
          <a:r>
            <a:rPr lang="en-US" dirty="0" smtClean="0"/>
            <a:t> </a:t>
          </a:r>
          <a:r>
            <a:rPr lang="en-US" dirty="0" err="1" smtClean="0"/>
            <a:t>এনামুল</a:t>
          </a:r>
          <a:r>
            <a:rPr lang="en-US" dirty="0" smtClean="0"/>
            <a:t> </a:t>
          </a:r>
          <a:r>
            <a:rPr lang="en-US" dirty="0" err="1" smtClean="0"/>
            <a:t>হক</a:t>
          </a:r>
          <a:endParaRPr lang="en-US" dirty="0"/>
        </a:p>
      </dgm:t>
    </dgm:pt>
    <dgm:pt modelId="{640F36F6-724A-48E2-BF30-689F48DB0EBA}" type="parTrans" cxnId="{1699A7CA-02F6-461F-9723-6099EDC18BB1}">
      <dgm:prSet/>
      <dgm:spPr/>
      <dgm:t>
        <a:bodyPr/>
        <a:lstStyle/>
        <a:p>
          <a:endParaRPr lang="en-US"/>
        </a:p>
      </dgm:t>
    </dgm:pt>
    <dgm:pt modelId="{8012479F-5F94-4A2E-82B3-DB93B11311AE}" type="sibTrans" cxnId="{1699A7CA-02F6-461F-9723-6099EDC18BB1}">
      <dgm:prSet/>
      <dgm:spPr/>
      <dgm:t>
        <a:bodyPr/>
        <a:lstStyle/>
        <a:p>
          <a:endParaRPr lang="en-US"/>
        </a:p>
      </dgm:t>
    </dgm:pt>
    <dgm:pt modelId="{CAED59BC-AE99-4EF3-B893-D9400105EDA5}">
      <dgm:prSet/>
      <dgm:spPr/>
      <dgm:t>
        <a:bodyPr/>
        <a:lstStyle/>
        <a:p>
          <a:pPr rtl="0"/>
          <a:r>
            <a:rPr lang="en-US" dirty="0" err="1" smtClean="0"/>
            <a:t>প্রভাষক</a:t>
          </a:r>
          <a:r>
            <a:rPr lang="en-US" dirty="0" smtClean="0"/>
            <a:t> </a:t>
          </a:r>
          <a:r>
            <a:rPr lang="en-US" dirty="0" err="1" smtClean="0"/>
            <a:t>সমাজবিজ্ঞান</a:t>
          </a:r>
          <a:endParaRPr lang="en-US" dirty="0"/>
        </a:p>
      </dgm:t>
    </dgm:pt>
    <dgm:pt modelId="{A54D0239-B845-46CB-8BED-52CDFCB7FD3F}" type="parTrans" cxnId="{350C60E6-6A57-4071-B2FB-13395B1CBF05}">
      <dgm:prSet/>
      <dgm:spPr/>
      <dgm:t>
        <a:bodyPr/>
        <a:lstStyle/>
        <a:p>
          <a:endParaRPr lang="en-US"/>
        </a:p>
      </dgm:t>
    </dgm:pt>
    <dgm:pt modelId="{124E0AEB-8A61-4DF8-BD8A-BCAB6F7069C5}" type="sibTrans" cxnId="{350C60E6-6A57-4071-B2FB-13395B1CBF05}">
      <dgm:prSet/>
      <dgm:spPr/>
      <dgm:t>
        <a:bodyPr/>
        <a:lstStyle/>
        <a:p>
          <a:endParaRPr lang="en-US"/>
        </a:p>
      </dgm:t>
    </dgm:pt>
    <dgm:pt modelId="{A03E1ABD-7602-4549-9FE7-2E677902A30B}">
      <dgm:prSet/>
      <dgm:spPr/>
      <dgm:t>
        <a:bodyPr/>
        <a:lstStyle/>
        <a:p>
          <a:pPr rtl="0"/>
          <a:r>
            <a:rPr lang="en-US" dirty="0" err="1" smtClean="0"/>
            <a:t>কাকনহাট</a:t>
          </a:r>
          <a:r>
            <a:rPr lang="en-US" dirty="0" smtClean="0"/>
            <a:t> </a:t>
          </a:r>
          <a:r>
            <a:rPr lang="en-US" dirty="0" err="1" smtClean="0"/>
            <a:t>কলেজ,রাজশাহী</a:t>
          </a:r>
          <a:r>
            <a:rPr lang="en-US" dirty="0" smtClean="0"/>
            <a:t>।</a:t>
          </a:r>
          <a:endParaRPr lang="en-US" dirty="0"/>
        </a:p>
      </dgm:t>
    </dgm:pt>
    <dgm:pt modelId="{F29CF816-9061-4EBD-9387-96A99442521A}" type="parTrans" cxnId="{BD07109F-D0E3-4497-B112-0683AC4EF745}">
      <dgm:prSet/>
      <dgm:spPr/>
      <dgm:t>
        <a:bodyPr/>
        <a:lstStyle/>
        <a:p>
          <a:endParaRPr lang="en-US"/>
        </a:p>
      </dgm:t>
    </dgm:pt>
    <dgm:pt modelId="{B64F6F52-F7D0-42B7-B3E9-8A2FBDDDF65B}" type="sibTrans" cxnId="{BD07109F-D0E3-4497-B112-0683AC4EF745}">
      <dgm:prSet/>
      <dgm:spPr/>
      <dgm:t>
        <a:bodyPr/>
        <a:lstStyle/>
        <a:p>
          <a:endParaRPr lang="en-US"/>
        </a:p>
      </dgm:t>
    </dgm:pt>
    <dgm:pt modelId="{F9837C0F-1856-4B3D-99F1-5F4E8267CD49}">
      <dgm:prSet/>
      <dgm:spPr/>
      <dgm:t>
        <a:bodyPr/>
        <a:lstStyle/>
        <a:p>
          <a:pPr rtl="0"/>
          <a:r>
            <a:rPr lang="en-US" dirty="0" smtClean="0"/>
            <a:t>মোবাইলঃ০১৭১৫০৪১৭৯৭</a:t>
          </a:r>
          <a:endParaRPr lang="en-US" dirty="0"/>
        </a:p>
      </dgm:t>
    </dgm:pt>
    <dgm:pt modelId="{B4B8FCE0-EC28-4A6F-A769-CE4DD7813563}" type="parTrans" cxnId="{D71BB866-1A46-43D6-BCF4-A1D8E8D4E1ED}">
      <dgm:prSet/>
      <dgm:spPr/>
      <dgm:t>
        <a:bodyPr/>
        <a:lstStyle/>
        <a:p>
          <a:endParaRPr lang="en-US"/>
        </a:p>
      </dgm:t>
    </dgm:pt>
    <dgm:pt modelId="{E2453562-55D4-4A1C-9D03-709AC33AD69A}" type="sibTrans" cxnId="{D71BB866-1A46-43D6-BCF4-A1D8E8D4E1ED}">
      <dgm:prSet/>
      <dgm:spPr/>
      <dgm:t>
        <a:bodyPr/>
        <a:lstStyle/>
        <a:p>
          <a:endParaRPr lang="en-US"/>
        </a:p>
      </dgm:t>
    </dgm:pt>
    <dgm:pt modelId="{CF618D42-B95F-4BCF-8440-1FAC5BFD7D6D}">
      <dgm:prSet custT="1"/>
      <dgm:spPr/>
      <dgm:t>
        <a:bodyPr/>
        <a:lstStyle/>
        <a:p>
          <a:pPr rtl="0"/>
          <a:r>
            <a:rPr lang="en-US" sz="2800" dirty="0" err="1" smtClean="0"/>
            <a:t>Email:enamulbiroil@gmail.com</a:t>
          </a:r>
          <a:endParaRPr lang="en-US" sz="2800" dirty="0"/>
        </a:p>
      </dgm:t>
    </dgm:pt>
    <dgm:pt modelId="{3CF124A0-B1C3-4DB1-836A-E306852F4551}" type="parTrans" cxnId="{03E1373D-69E8-4C97-9C85-21362761625F}">
      <dgm:prSet/>
      <dgm:spPr/>
      <dgm:t>
        <a:bodyPr/>
        <a:lstStyle/>
        <a:p>
          <a:endParaRPr lang="en-US"/>
        </a:p>
      </dgm:t>
    </dgm:pt>
    <dgm:pt modelId="{E9326DAB-9D22-4E89-964E-A5A3B6DF8103}" type="sibTrans" cxnId="{03E1373D-69E8-4C97-9C85-21362761625F}">
      <dgm:prSet/>
      <dgm:spPr/>
      <dgm:t>
        <a:bodyPr/>
        <a:lstStyle/>
        <a:p>
          <a:endParaRPr lang="en-US"/>
        </a:p>
      </dgm:t>
    </dgm:pt>
    <dgm:pt modelId="{EB26B7DC-AEF7-41E2-8AE1-EF296D278C25}" type="pres">
      <dgm:prSet presAssocID="{CF87221A-F216-4B4A-9A71-331DAD64910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9F0D67F-D136-4872-8016-A061A32594B4}" type="pres">
      <dgm:prSet presAssocID="{961C6CDC-18C9-4500-83CF-9668583AF50A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7AABBF-98F3-482F-A9A9-E1997DFD9BC4}" type="pres">
      <dgm:prSet presAssocID="{8012479F-5F94-4A2E-82B3-DB93B11311AE}" presName="spacer" presStyleCnt="0"/>
      <dgm:spPr/>
      <dgm:t>
        <a:bodyPr/>
        <a:lstStyle/>
        <a:p>
          <a:endParaRPr lang="en-US"/>
        </a:p>
      </dgm:t>
    </dgm:pt>
    <dgm:pt modelId="{94B89874-2139-4686-9D8F-0CC9B8579493}" type="pres">
      <dgm:prSet presAssocID="{CAED59BC-AE99-4EF3-B893-D9400105EDA5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28ADB8-EDBA-4547-BACF-A462C8898067}" type="pres">
      <dgm:prSet presAssocID="{124E0AEB-8A61-4DF8-BD8A-BCAB6F7069C5}" presName="spacer" presStyleCnt="0"/>
      <dgm:spPr/>
      <dgm:t>
        <a:bodyPr/>
        <a:lstStyle/>
        <a:p>
          <a:endParaRPr lang="en-US"/>
        </a:p>
      </dgm:t>
    </dgm:pt>
    <dgm:pt modelId="{96F3754E-6DBF-4258-AB86-100DFEB3AB4C}" type="pres">
      <dgm:prSet presAssocID="{A03E1ABD-7602-4549-9FE7-2E677902A30B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49B63D-D73A-486B-8070-816C36E09BAA}" type="pres">
      <dgm:prSet presAssocID="{B64F6F52-F7D0-42B7-B3E9-8A2FBDDDF65B}" presName="spacer" presStyleCnt="0"/>
      <dgm:spPr/>
      <dgm:t>
        <a:bodyPr/>
        <a:lstStyle/>
        <a:p>
          <a:endParaRPr lang="en-US"/>
        </a:p>
      </dgm:t>
    </dgm:pt>
    <dgm:pt modelId="{F1CC0D5B-AC54-487F-9F07-F7C1E1B4BDF6}" type="pres">
      <dgm:prSet presAssocID="{F9837C0F-1856-4B3D-99F1-5F4E8267CD49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2B986F-317E-4FDE-BAD8-EF9924A2F9C0}" type="pres">
      <dgm:prSet presAssocID="{E2453562-55D4-4A1C-9D03-709AC33AD69A}" presName="spacer" presStyleCnt="0"/>
      <dgm:spPr/>
      <dgm:t>
        <a:bodyPr/>
        <a:lstStyle/>
        <a:p>
          <a:endParaRPr lang="en-US"/>
        </a:p>
      </dgm:t>
    </dgm:pt>
    <dgm:pt modelId="{1C8A1E87-21FA-4445-9AAB-02586D46AFC3}" type="pres">
      <dgm:prSet presAssocID="{CF618D42-B95F-4BCF-8440-1FAC5BFD7D6D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99A7CA-02F6-461F-9723-6099EDC18BB1}" srcId="{CF87221A-F216-4B4A-9A71-331DAD649109}" destId="{961C6CDC-18C9-4500-83CF-9668583AF50A}" srcOrd="0" destOrd="0" parTransId="{640F36F6-724A-48E2-BF30-689F48DB0EBA}" sibTransId="{8012479F-5F94-4A2E-82B3-DB93B11311AE}"/>
    <dgm:cxn modelId="{350C60E6-6A57-4071-B2FB-13395B1CBF05}" srcId="{CF87221A-F216-4B4A-9A71-331DAD649109}" destId="{CAED59BC-AE99-4EF3-B893-D9400105EDA5}" srcOrd="1" destOrd="0" parTransId="{A54D0239-B845-46CB-8BED-52CDFCB7FD3F}" sibTransId="{124E0AEB-8A61-4DF8-BD8A-BCAB6F7069C5}"/>
    <dgm:cxn modelId="{03E1373D-69E8-4C97-9C85-21362761625F}" srcId="{CF87221A-F216-4B4A-9A71-331DAD649109}" destId="{CF618D42-B95F-4BCF-8440-1FAC5BFD7D6D}" srcOrd="4" destOrd="0" parTransId="{3CF124A0-B1C3-4DB1-836A-E306852F4551}" sibTransId="{E9326DAB-9D22-4E89-964E-A5A3B6DF8103}"/>
    <dgm:cxn modelId="{A79E6713-F734-4F84-9851-09C67C55F816}" type="presOf" srcId="{961C6CDC-18C9-4500-83CF-9668583AF50A}" destId="{A9F0D67F-D136-4872-8016-A061A32594B4}" srcOrd="0" destOrd="0" presId="urn:microsoft.com/office/officeart/2005/8/layout/vList2"/>
    <dgm:cxn modelId="{D71BB866-1A46-43D6-BCF4-A1D8E8D4E1ED}" srcId="{CF87221A-F216-4B4A-9A71-331DAD649109}" destId="{F9837C0F-1856-4B3D-99F1-5F4E8267CD49}" srcOrd="3" destOrd="0" parTransId="{B4B8FCE0-EC28-4A6F-A769-CE4DD7813563}" sibTransId="{E2453562-55D4-4A1C-9D03-709AC33AD69A}"/>
    <dgm:cxn modelId="{9B65C9B2-B2C5-4A47-B4F2-1F79CBD33A98}" type="presOf" srcId="{CF618D42-B95F-4BCF-8440-1FAC5BFD7D6D}" destId="{1C8A1E87-21FA-4445-9AAB-02586D46AFC3}" srcOrd="0" destOrd="0" presId="urn:microsoft.com/office/officeart/2005/8/layout/vList2"/>
    <dgm:cxn modelId="{BD07109F-D0E3-4497-B112-0683AC4EF745}" srcId="{CF87221A-F216-4B4A-9A71-331DAD649109}" destId="{A03E1ABD-7602-4549-9FE7-2E677902A30B}" srcOrd="2" destOrd="0" parTransId="{F29CF816-9061-4EBD-9387-96A99442521A}" sibTransId="{B64F6F52-F7D0-42B7-B3E9-8A2FBDDDF65B}"/>
    <dgm:cxn modelId="{7BEFA2F5-5D93-4104-93DD-F5B501AD0513}" type="presOf" srcId="{F9837C0F-1856-4B3D-99F1-5F4E8267CD49}" destId="{F1CC0D5B-AC54-487F-9F07-F7C1E1B4BDF6}" srcOrd="0" destOrd="0" presId="urn:microsoft.com/office/officeart/2005/8/layout/vList2"/>
    <dgm:cxn modelId="{487AE0DE-E087-444E-8B2D-32B73DD788CC}" type="presOf" srcId="{A03E1ABD-7602-4549-9FE7-2E677902A30B}" destId="{96F3754E-6DBF-4258-AB86-100DFEB3AB4C}" srcOrd="0" destOrd="0" presId="urn:microsoft.com/office/officeart/2005/8/layout/vList2"/>
    <dgm:cxn modelId="{65067BA4-6573-4207-BF3D-F6F0246BC1D3}" type="presOf" srcId="{CAED59BC-AE99-4EF3-B893-D9400105EDA5}" destId="{94B89874-2139-4686-9D8F-0CC9B8579493}" srcOrd="0" destOrd="0" presId="urn:microsoft.com/office/officeart/2005/8/layout/vList2"/>
    <dgm:cxn modelId="{C9BDEB74-AA99-406F-B2DF-1CA78D4C3376}" type="presOf" srcId="{CF87221A-F216-4B4A-9A71-331DAD649109}" destId="{EB26B7DC-AEF7-41E2-8AE1-EF296D278C25}" srcOrd="0" destOrd="0" presId="urn:microsoft.com/office/officeart/2005/8/layout/vList2"/>
    <dgm:cxn modelId="{6DA7F0F6-BB2C-408C-B845-727AF81D4641}" type="presParOf" srcId="{EB26B7DC-AEF7-41E2-8AE1-EF296D278C25}" destId="{A9F0D67F-D136-4872-8016-A061A32594B4}" srcOrd="0" destOrd="0" presId="urn:microsoft.com/office/officeart/2005/8/layout/vList2"/>
    <dgm:cxn modelId="{6B87A0E2-D876-4426-892F-FB3620573106}" type="presParOf" srcId="{EB26B7DC-AEF7-41E2-8AE1-EF296D278C25}" destId="{097AABBF-98F3-482F-A9A9-E1997DFD9BC4}" srcOrd="1" destOrd="0" presId="urn:microsoft.com/office/officeart/2005/8/layout/vList2"/>
    <dgm:cxn modelId="{FBF72226-2045-4B78-916B-16E2AAEA1FE7}" type="presParOf" srcId="{EB26B7DC-AEF7-41E2-8AE1-EF296D278C25}" destId="{94B89874-2139-4686-9D8F-0CC9B8579493}" srcOrd="2" destOrd="0" presId="urn:microsoft.com/office/officeart/2005/8/layout/vList2"/>
    <dgm:cxn modelId="{31DE46C7-644D-4F7A-B9D2-6FBF87067471}" type="presParOf" srcId="{EB26B7DC-AEF7-41E2-8AE1-EF296D278C25}" destId="{0228ADB8-EDBA-4547-BACF-A462C8898067}" srcOrd="3" destOrd="0" presId="urn:microsoft.com/office/officeart/2005/8/layout/vList2"/>
    <dgm:cxn modelId="{73FE5495-E650-40BE-A67D-8525E6AF68D8}" type="presParOf" srcId="{EB26B7DC-AEF7-41E2-8AE1-EF296D278C25}" destId="{96F3754E-6DBF-4258-AB86-100DFEB3AB4C}" srcOrd="4" destOrd="0" presId="urn:microsoft.com/office/officeart/2005/8/layout/vList2"/>
    <dgm:cxn modelId="{555AE486-5A65-4D3E-860C-89E9F6FEA361}" type="presParOf" srcId="{EB26B7DC-AEF7-41E2-8AE1-EF296D278C25}" destId="{5F49B63D-D73A-486B-8070-816C36E09BAA}" srcOrd="5" destOrd="0" presId="urn:microsoft.com/office/officeart/2005/8/layout/vList2"/>
    <dgm:cxn modelId="{63BFA3AD-ACF3-4D18-A26C-88EFB48E7D7B}" type="presParOf" srcId="{EB26B7DC-AEF7-41E2-8AE1-EF296D278C25}" destId="{F1CC0D5B-AC54-487F-9F07-F7C1E1B4BDF6}" srcOrd="6" destOrd="0" presId="urn:microsoft.com/office/officeart/2005/8/layout/vList2"/>
    <dgm:cxn modelId="{E5DBB66A-E587-4738-AB33-1BAF939FC145}" type="presParOf" srcId="{EB26B7DC-AEF7-41E2-8AE1-EF296D278C25}" destId="{AC2B986F-317E-4FDE-BAD8-EF9924A2F9C0}" srcOrd="7" destOrd="0" presId="urn:microsoft.com/office/officeart/2005/8/layout/vList2"/>
    <dgm:cxn modelId="{912022BE-5B81-4B98-8DAB-CC3DC97221D7}" type="presParOf" srcId="{EB26B7DC-AEF7-41E2-8AE1-EF296D278C25}" destId="{1C8A1E87-21FA-4445-9AAB-02586D46AFC3}" srcOrd="8" destOrd="0" presId="urn:microsoft.com/office/officeart/2005/8/layout/vList2"/>
  </dgm:cxnLst>
  <dgm:bg>
    <a:solidFill>
      <a:srgbClr val="00206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ABBD2240-2DFE-4BA4-886F-43643954C4ED}" type="doc">
      <dgm:prSet loTypeId="urn:microsoft.com/office/officeart/2005/8/layout/lProcess3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8A1DAC-26A0-4EA3-A4B6-585A8C87D544}">
      <dgm:prSet/>
      <dgm:spPr>
        <a:solidFill>
          <a:schemeClr val="bg1"/>
        </a:solidFill>
        <a:ln w="57150">
          <a:solidFill>
            <a:srgbClr val="FF3399"/>
          </a:solidFill>
        </a:ln>
      </dgm:spPr>
      <dgm:t>
        <a:bodyPr/>
        <a:lstStyle/>
        <a:p>
          <a:pPr rtl="0"/>
          <a:r>
            <a:rPr lang="en-US" b="1" dirty="0" err="1" smtClean="0">
              <a:solidFill>
                <a:sysClr val="windowText" lastClr="000000"/>
              </a:solidFill>
            </a:rPr>
            <a:t>উত্তর</a:t>
          </a:r>
          <a:endParaRPr lang="en-US" dirty="0">
            <a:solidFill>
              <a:sysClr val="windowText" lastClr="000000"/>
            </a:solidFill>
          </a:endParaRPr>
        </a:p>
      </dgm:t>
    </dgm:pt>
    <dgm:pt modelId="{559017D5-4944-4825-B7CA-ADBEA0759F0E}" type="parTrans" cxnId="{68BEFC04-9B56-45DE-BA1A-62CDA65ECF2A}">
      <dgm:prSet/>
      <dgm:spPr/>
      <dgm:t>
        <a:bodyPr/>
        <a:lstStyle/>
        <a:p>
          <a:endParaRPr lang="en-US"/>
        </a:p>
      </dgm:t>
    </dgm:pt>
    <dgm:pt modelId="{ED22E812-7194-448E-962D-9AC17C57616D}" type="sibTrans" cxnId="{68BEFC04-9B56-45DE-BA1A-62CDA65ECF2A}">
      <dgm:prSet/>
      <dgm:spPr/>
      <dgm:t>
        <a:bodyPr/>
        <a:lstStyle/>
        <a:p>
          <a:endParaRPr lang="en-US"/>
        </a:p>
      </dgm:t>
    </dgm:pt>
    <dgm:pt modelId="{00081B1B-6C0E-42BE-A3BA-FF51E40FD7EB}" type="pres">
      <dgm:prSet presAssocID="{ABBD2240-2DFE-4BA4-886F-43643954C4ED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B23952A-85A5-4DE9-8AF0-1F5CAEC8D9FA}" type="pres">
      <dgm:prSet presAssocID="{E48A1DAC-26A0-4EA3-A4B6-585A8C87D544}" presName="horFlow" presStyleCnt="0"/>
      <dgm:spPr/>
    </dgm:pt>
    <dgm:pt modelId="{537B1A9B-5CBF-40AF-B6B5-2449000584CE}" type="pres">
      <dgm:prSet presAssocID="{E48A1DAC-26A0-4EA3-A4B6-585A8C87D544}" presName="bigChev" presStyleLbl="node1" presStyleIdx="0" presStyleCnt="1" custScaleX="188788"/>
      <dgm:spPr/>
      <dgm:t>
        <a:bodyPr/>
        <a:lstStyle/>
        <a:p>
          <a:endParaRPr lang="en-US"/>
        </a:p>
      </dgm:t>
    </dgm:pt>
  </dgm:ptLst>
  <dgm:cxnLst>
    <dgm:cxn modelId="{7A98A32C-9721-4499-9B39-CE6CF57F1B4C}" type="presOf" srcId="{ABBD2240-2DFE-4BA4-886F-43643954C4ED}" destId="{00081B1B-6C0E-42BE-A3BA-FF51E40FD7EB}" srcOrd="0" destOrd="0" presId="urn:microsoft.com/office/officeart/2005/8/layout/lProcess3"/>
    <dgm:cxn modelId="{68BEFC04-9B56-45DE-BA1A-62CDA65ECF2A}" srcId="{ABBD2240-2DFE-4BA4-886F-43643954C4ED}" destId="{E48A1DAC-26A0-4EA3-A4B6-585A8C87D544}" srcOrd="0" destOrd="0" parTransId="{559017D5-4944-4825-B7CA-ADBEA0759F0E}" sibTransId="{ED22E812-7194-448E-962D-9AC17C57616D}"/>
    <dgm:cxn modelId="{287B5152-B7D2-420E-9443-3B34A7183BA8}" type="presOf" srcId="{E48A1DAC-26A0-4EA3-A4B6-585A8C87D544}" destId="{537B1A9B-5CBF-40AF-B6B5-2449000584CE}" srcOrd="0" destOrd="0" presId="urn:microsoft.com/office/officeart/2005/8/layout/lProcess3"/>
    <dgm:cxn modelId="{953BE16E-497D-4115-B124-123740FDF4E8}" type="presParOf" srcId="{00081B1B-6C0E-42BE-A3BA-FF51E40FD7EB}" destId="{EB23952A-85A5-4DE9-8AF0-1F5CAEC8D9FA}" srcOrd="0" destOrd="0" presId="urn:microsoft.com/office/officeart/2005/8/layout/lProcess3"/>
    <dgm:cxn modelId="{EE0C33C1-C548-4BCE-B374-81762816F3AD}" type="presParOf" srcId="{EB23952A-85A5-4DE9-8AF0-1F5CAEC8D9FA}" destId="{537B1A9B-5CBF-40AF-B6B5-2449000584CE}" srcOrd="0" destOrd="0" presId="urn:microsoft.com/office/officeart/2005/8/layout/lProcess3"/>
  </dgm:cxnLst>
  <dgm:bg>
    <a:solidFill>
      <a:srgbClr val="00B0F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A64C9418-34B3-40F8-8BCC-859CDF0DE958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</dgm:pt>
    <dgm:pt modelId="{171169A1-7A05-4A66-9960-CE9C5B7ACE2C}">
      <dgm:prSet phldrT="[Text]"/>
      <dgm:spPr/>
      <dgm:t>
        <a:bodyPr/>
        <a:lstStyle/>
        <a:p>
          <a:r>
            <a:rPr lang="bn-IN" dirty="0" smtClean="0">
              <a:solidFill>
                <a:srgbClr val="FFFF00"/>
              </a:solidFill>
            </a:rPr>
            <a:t>অনু পরিবার</a:t>
          </a:r>
          <a:endParaRPr lang="en-US" dirty="0">
            <a:solidFill>
              <a:srgbClr val="FFFF00"/>
            </a:solidFill>
          </a:endParaRPr>
        </a:p>
      </dgm:t>
    </dgm:pt>
    <dgm:pt modelId="{34AD90FE-F4A8-493E-A6DB-CDFEB51288CE}" type="parTrans" cxnId="{82EF2D16-0D26-4AE8-97DD-FA271D85F747}">
      <dgm:prSet/>
      <dgm:spPr/>
      <dgm:t>
        <a:bodyPr/>
        <a:lstStyle/>
        <a:p>
          <a:endParaRPr lang="en-US"/>
        </a:p>
      </dgm:t>
    </dgm:pt>
    <dgm:pt modelId="{A12E18CD-8440-4EFF-87CA-18CFC05EB069}" type="sibTrans" cxnId="{82EF2D16-0D26-4AE8-97DD-FA271D85F747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en-US"/>
        </a:p>
      </dgm:t>
    </dgm:pt>
    <dgm:pt modelId="{2B9B4DF3-1E3E-4A8C-AFF8-FCE186E88622}" type="pres">
      <dgm:prSet presAssocID="{A64C9418-34B3-40F8-8BCC-859CDF0DE958}" presName="Name0" presStyleCnt="0">
        <dgm:presLayoutVars>
          <dgm:dir/>
        </dgm:presLayoutVars>
      </dgm:prSet>
      <dgm:spPr/>
    </dgm:pt>
    <dgm:pt modelId="{FCD45A78-1E35-4043-9EAA-6DEA634D2853}" type="pres">
      <dgm:prSet presAssocID="{A12E18CD-8440-4EFF-87CA-18CFC05EB069}" presName="picture_1" presStyleLbl="bgImgPlace1" presStyleIdx="0" presStyleCnt="1" custScaleX="105018" custLinFactNeighborX="10047" custLinFactNeighborY="1888"/>
      <dgm:spPr/>
      <dgm:t>
        <a:bodyPr/>
        <a:lstStyle/>
        <a:p>
          <a:endParaRPr lang="en-US"/>
        </a:p>
      </dgm:t>
    </dgm:pt>
    <dgm:pt modelId="{70CFBBE5-4025-4BC3-A9E9-822713897038}" type="pres">
      <dgm:prSet presAssocID="{171169A1-7A05-4A66-9960-CE9C5B7ACE2C}" presName="text_1" presStyleLbl="node1" presStyleIdx="0" presStyleCnt="0" custScaleX="119867" custScaleY="51377" custLinFactNeighborX="16509" custLinFactNeighborY="90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298ADC-5680-4495-A0B5-EF436D4CC995}" type="pres">
      <dgm:prSet presAssocID="{A64C9418-34B3-40F8-8BCC-859CDF0DE958}" presName="maxNode" presStyleCnt="0"/>
      <dgm:spPr/>
    </dgm:pt>
    <dgm:pt modelId="{5C7EABD2-D021-460D-BCF2-8BBC911B10C0}" type="pres">
      <dgm:prSet presAssocID="{A64C9418-34B3-40F8-8BCC-859CDF0DE958}" presName="Name33" presStyleCnt="0"/>
      <dgm:spPr/>
    </dgm:pt>
  </dgm:ptLst>
  <dgm:cxnLst>
    <dgm:cxn modelId="{A8DC2C6B-DD56-40F5-81F2-A599E31B4E1F}" type="presOf" srcId="{A12E18CD-8440-4EFF-87CA-18CFC05EB069}" destId="{FCD45A78-1E35-4043-9EAA-6DEA634D2853}" srcOrd="0" destOrd="0" presId="urn:microsoft.com/office/officeart/2008/layout/AccentedPicture"/>
    <dgm:cxn modelId="{6410533F-9F63-4185-8EBC-9839445B4B57}" type="presOf" srcId="{171169A1-7A05-4A66-9960-CE9C5B7ACE2C}" destId="{70CFBBE5-4025-4BC3-A9E9-822713897038}" srcOrd="0" destOrd="0" presId="urn:microsoft.com/office/officeart/2008/layout/AccentedPicture"/>
    <dgm:cxn modelId="{82EF2D16-0D26-4AE8-97DD-FA271D85F747}" srcId="{A64C9418-34B3-40F8-8BCC-859CDF0DE958}" destId="{171169A1-7A05-4A66-9960-CE9C5B7ACE2C}" srcOrd="0" destOrd="0" parTransId="{34AD90FE-F4A8-493E-A6DB-CDFEB51288CE}" sibTransId="{A12E18CD-8440-4EFF-87CA-18CFC05EB069}"/>
    <dgm:cxn modelId="{F5C1E42D-21A4-4B38-BF9E-2BCD06BC6226}" type="presOf" srcId="{A64C9418-34B3-40F8-8BCC-859CDF0DE958}" destId="{2B9B4DF3-1E3E-4A8C-AFF8-FCE186E88622}" srcOrd="0" destOrd="0" presId="urn:microsoft.com/office/officeart/2008/layout/AccentedPicture"/>
    <dgm:cxn modelId="{A58355F8-46F8-4E48-8384-E73C3DDF65E1}" type="presParOf" srcId="{2B9B4DF3-1E3E-4A8C-AFF8-FCE186E88622}" destId="{FCD45A78-1E35-4043-9EAA-6DEA634D2853}" srcOrd="0" destOrd="0" presId="urn:microsoft.com/office/officeart/2008/layout/AccentedPicture"/>
    <dgm:cxn modelId="{52B88B27-8E85-4B61-AC43-5187A7A64373}" type="presParOf" srcId="{2B9B4DF3-1E3E-4A8C-AFF8-FCE186E88622}" destId="{70CFBBE5-4025-4BC3-A9E9-822713897038}" srcOrd="1" destOrd="0" presId="urn:microsoft.com/office/officeart/2008/layout/AccentedPicture"/>
    <dgm:cxn modelId="{80559228-346B-4871-8C47-A0235F2454D6}" type="presParOf" srcId="{2B9B4DF3-1E3E-4A8C-AFF8-FCE186E88622}" destId="{95298ADC-5680-4495-A0B5-EF436D4CC995}" srcOrd="2" destOrd="0" presId="urn:microsoft.com/office/officeart/2008/layout/AccentedPicture"/>
    <dgm:cxn modelId="{47D69902-1173-43D7-880F-5A322CEBCC16}" type="presParOf" srcId="{95298ADC-5680-4495-A0B5-EF436D4CC995}" destId="{5C7EABD2-D021-460D-BCF2-8BBC911B10C0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525F1F74-162E-4FAD-97AE-9EA77D221218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</dgm:pt>
    <dgm:pt modelId="{E39F99A3-7902-4BA7-82CB-363D5A8CB050}">
      <dgm:prSet phldrT="[Text]"/>
      <dgm:spPr/>
      <dgm:t>
        <a:bodyPr/>
        <a:lstStyle/>
        <a:p>
          <a:r>
            <a:rPr lang="bn-IN" dirty="0" smtClean="0">
              <a:solidFill>
                <a:schemeClr val="tx1"/>
              </a:solidFill>
            </a:rPr>
            <a:t>যৌথপরিবার</a:t>
          </a:r>
          <a:endParaRPr lang="en-US" dirty="0">
            <a:solidFill>
              <a:schemeClr val="tx1"/>
            </a:solidFill>
          </a:endParaRPr>
        </a:p>
      </dgm:t>
    </dgm:pt>
    <dgm:pt modelId="{05FBB96B-4A54-4670-AD93-9AFC2414481B}" type="parTrans" cxnId="{43B729F1-C9BA-4872-B7C5-8355B6FAE01F}">
      <dgm:prSet/>
      <dgm:spPr/>
      <dgm:t>
        <a:bodyPr/>
        <a:lstStyle/>
        <a:p>
          <a:endParaRPr lang="en-US"/>
        </a:p>
      </dgm:t>
    </dgm:pt>
    <dgm:pt modelId="{6FDC32C8-E30E-4519-A764-DB3F06C92D25}" type="sibTrans" cxnId="{43B729F1-C9BA-4872-B7C5-8355B6FAE01F}">
      <dgm:prSet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8685" t="-9552" r="-7315" b="9552"/>
          </a:stretch>
        </a:blipFill>
      </dgm:spPr>
      <dgm:t>
        <a:bodyPr/>
        <a:lstStyle/>
        <a:p>
          <a:endParaRPr lang="en-US"/>
        </a:p>
      </dgm:t>
    </dgm:pt>
    <dgm:pt modelId="{CCD8D8D8-9212-4D57-9129-03566720CD08}" type="pres">
      <dgm:prSet presAssocID="{525F1F74-162E-4FAD-97AE-9EA77D221218}" presName="Name0" presStyleCnt="0">
        <dgm:presLayoutVars>
          <dgm:dir/>
        </dgm:presLayoutVars>
      </dgm:prSet>
      <dgm:spPr/>
    </dgm:pt>
    <dgm:pt modelId="{888981C7-46FD-4D62-AEA0-2993338488AC}" type="pres">
      <dgm:prSet presAssocID="{6FDC32C8-E30E-4519-A764-DB3F06C92D25}" presName="picture_1" presStyleLbl="bgImgPlace1" presStyleIdx="0" presStyleCnt="1" custScaleX="138889"/>
      <dgm:spPr/>
      <dgm:t>
        <a:bodyPr/>
        <a:lstStyle/>
        <a:p>
          <a:endParaRPr lang="en-US"/>
        </a:p>
      </dgm:t>
    </dgm:pt>
    <dgm:pt modelId="{D7342648-29FA-4BB2-92AF-4CA5DC57F5CA}" type="pres">
      <dgm:prSet presAssocID="{E39F99A3-7902-4BA7-82CB-363D5A8CB050}" presName="text_1" presStyleLbl="node1" presStyleIdx="0" presStyleCnt="0" custScaleY="40740" custLinFactNeighborX="2683" custLinFactNeighborY="222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20FDBF-52E5-4D81-A0F5-8D09A10751E4}" type="pres">
      <dgm:prSet presAssocID="{525F1F74-162E-4FAD-97AE-9EA77D221218}" presName="maxNode" presStyleCnt="0"/>
      <dgm:spPr/>
    </dgm:pt>
    <dgm:pt modelId="{EE9A011B-98D0-4FA3-A53B-F3C3D564D166}" type="pres">
      <dgm:prSet presAssocID="{525F1F74-162E-4FAD-97AE-9EA77D221218}" presName="Name33" presStyleCnt="0"/>
      <dgm:spPr/>
    </dgm:pt>
  </dgm:ptLst>
  <dgm:cxnLst>
    <dgm:cxn modelId="{A91541D1-E813-4059-AF3F-EBAB80B6DF86}" type="presOf" srcId="{525F1F74-162E-4FAD-97AE-9EA77D221218}" destId="{CCD8D8D8-9212-4D57-9129-03566720CD08}" srcOrd="0" destOrd="0" presId="urn:microsoft.com/office/officeart/2008/layout/AccentedPicture"/>
    <dgm:cxn modelId="{EE74FB4B-59BC-4873-8B91-3DB8B661D18D}" type="presOf" srcId="{6FDC32C8-E30E-4519-A764-DB3F06C92D25}" destId="{888981C7-46FD-4D62-AEA0-2993338488AC}" srcOrd="0" destOrd="0" presId="urn:microsoft.com/office/officeart/2008/layout/AccentedPicture"/>
    <dgm:cxn modelId="{EBA98002-13CA-4E4A-A42B-35C63A8A4C04}" type="presOf" srcId="{E39F99A3-7902-4BA7-82CB-363D5A8CB050}" destId="{D7342648-29FA-4BB2-92AF-4CA5DC57F5CA}" srcOrd="0" destOrd="0" presId="urn:microsoft.com/office/officeart/2008/layout/AccentedPicture"/>
    <dgm:cxn modelId="{43B729F1-C9BA-4872-B7C5-8355B6FAE01F}" srcId="{525F1F74-162E-4FAD-97AE-9EA77D221218}" destId="{E39F99A3-7902-4BA7-82CB-363D5A8CB050}" srcOrd="0" destOrd="0" parTransId="{05FBB96B-4A54-4670-AD93-9AFC2414481B}" sibTransId="{6FDC32C8-E30E-4519-A764-DB3F06C92D25}"/>
    <dgm:cxn modelId="{7E50845E-3467-4A6D-880A-C419C76E670D}" type="presParOf" srcId="{CCD8D8D8-9212-4D57-9129-03566720CD08}" destId="{888981C7-46FD-4D62-AEA0-2993338488AC}" srcOrd="0" destOrd="0" presId="urn:microsoft.com/office/officeart/2008/layout/AccentedPicture"/>
    <dgm:cxn modelId="{365A4A63-E8E2-49DF-AE11-9003C5F5C412}" type="presParOf" srcId="{CCD8D8D8-9212-4D57-9129-03566720CD08}" destId="{D7342648-29FA-4BB2-92AF-4CA5DC57F5CA}" srcOrd="1" destOrd="0" presId="urn:microsoft.com/office/officeart/2008/layout/AccentedPicture"/>
    <dgm:cxn modelId="{3D750E36-310D-446B-9EF5-092E9CEEBDAF}" type="presParOf" srcId="{CCD8D8D8-9212-4D57-9129-03566720CD08}" destId="{AE20FDBF-52E5-4D81-A0F5-8D09A10751E4}" srcOrd="2" destOrd="0" presId="urn:microsoft.com/office/officeart/2008/layout/AccentedPicture"/>
    <dgm:cxn modelId="{3C1260DC-C7D6-45EE-8F8A-5CC3B2ED9DCC}" type="presParOf" srcId="{AE20FDBF-52E5-4D81-A0F5-8D09A10751E4}" destId="{EE9A011B-98D0-4FA3-A53B-F3C3D564D166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4DE7F8B0-8D1D-4EC3-921C-D008DC1D161B}" type="doc">
      <dgm:prSet loTypeId="urn:microsoft.com/office/officeart/2008/layout/PictureAccentBlocks" loCatId="picture" qsTypeId="urn:microsoft.com/office/officeart/2005/8/quickstyle/simple1" qsCatId="simple" csTypeId="urn:microsoft.com/office/officeart/2005/8/colors/accent1_2" csCatId="accent1" phldr="1"/>
      <dgm:spPr/>
    </dgm:pt>
    <dgm:pt modelId="{5E368D91-19A2-4361-B0B5-D1E9F72E1A11}">
      <dgm:prSet phldrT="[Text]"/>
      <dgm:spPr/>
      <dgm:t>
        <a:bodyPr/>
        <a:lstStyle/>
        <a:p>
          <a:r>
            <a:rPr lang="bn-IN" dirty="0" smtClean="0"/>
            <a:t>  </a:t>
          </a:r>
          <a:r>
            <a:rPr lang="bn-IN" dirty="0" smtClean="0">
              <a:solidFill>
                <a:srgbClr val="FFFF00"/>
              </a:solidFill>
            </a:rPr>
            <a:t>বাল্যবিবাহ</a:t>
          </a:r>
          <a:endParaRPr lang="en-US" dirty="0">
            <a:solidFill>
              <a:srgbClr val="FFFF00"/>
            </a:solidFill>
          </a:endParaRPr>
        </a:p>
      </dgm:t>
    </dgm:pt>
    <dgm:pt modelId="{F3B90221-03DA-496C-B91A-0E8F4C0C19FE}" type="parTrans" cxnId="{60A9DD34-9D76-4788-B5FB-AFA441FC3C44}">
      <dgm:prSet/>
      <dgm:spPr/>
      <dgm:t>
        <a:bodyPr/>
        <a:lstStyle/>
        <a:p>
          <a:endParaRPr lang="en-US"/>
        </a:p>
      </dgm:t>
    </dgm:pt>
    <dgm:pt modelId="{A8CB7C51-489E-4420-B794-E4A587B2E72F}" type="sibTrans" cxnId="{60A9DD34-9D76-4788-B5FB-AFA441FC3C44}">
      <dgm:prSet/>
      <dgm:spPr/>
      <dgm:t>
        <a:bodyPr/>
        <a:lstStyle/>
        <a:p>
          <a:endParaRPr lang="en-US"/>
        </a:p>
      </dgm:t>
    </dgm:pt>
    <dgm:pt modelId="{5C610EEE-37D0-4FC5-B841-F9358D760633}" type="pres">
      <dgm:prSet presAssocID="{4DE7F8B0-8D1D-4EC3-921C-D008DC1D161B}" presName="Name0" presStyleCnt="0">
        <dgm:presLayoutVars>
          <dgm:dir/>
        </dgm:presLayoutVars>
      </dgm:prSet>
      <dgm:spPr/>
    </dgm:pt>
    <dgm:pt modelId="{4D58C4FE-AD54-4390-B9B3-BBE5386482CA}" type="pres">
      <dgm:prSet presAssocID="{5E368D91-19A2-4361-B0B5-D1E9F72E1A11}" presName="composite" presStyleCnt="0"/>
      <dgm:spPr/>
    </dgm:pt>
    <dgm:pt modelId="{0CD7FA82-B3AA-48B4-BFFF-DA6EF6205B38}" type="pres">
      <dgm:prSet presAssocID="{5E368D91-19A2-4361-B0B5-D1E9F72E1A11}" presName="Image" presStyleLbl="alignNode1" presStyleIdx="0" presStyleCnt="1" custScaleX="111677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</dgm:spPr>
    </dgm:pt>
    <dgm:pt modelId="{9CDFB23D-3C71-45BD-A043-CEBF2870FEC5}" type="pres">
      <dgm:prSet presAssocID="{5E368D91-19A2-4361-B0B5-D1E9F72E1A11}" presName="Paren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8EAC7A-BB3D-4DD3-8857-3E0D901B682C}" type="presOf" srcId="{5E368D91-19A2-4361-B0B5-D1E9F72E1A11}" destId="{9CDFB23D-3C71-45BD-A043-CEBF2870FEC5}" srcOrd="0" destOrd="0" presId="urn:microsoft.com/office/officeart/2008/layout/PictureAccentBlocks"/>
    <dgm:cxn modelId="{8BAABBF6-54F9-4699-B684-508CD4C4D998}" type="presOf" srcId="{4DE7F8B0-8D1D-4EC3-921C-D008DC1D161B}" destId="{5C610EEE-37D0-4FC5-B841-F9358D760633}" srcOrd="0" destOrd="0" presId="urn:microsoft.com/office/officeart/2008/layout/PictureAccentBlocks"/>
    <dgm:cxn modelId="{60A9DD34-9D76-4788-B5FB-AFA441FC3C44}" srcId="{4DE7F8B0-8D1D-4EC3-921C-D008DC1D161B}" destId="{5E368D91-19A2-4361-B0B5-D1E9F72E1A11}" srcOrd="0" destOrd="0" parTransId="{F3B90221-03DA-496C-B91A-0E8F4C0C19FE}" sibTransId="{A8CB7C51-489E-4420-B794-E4A587B2E72F}"/>
    <dgm:cxn modelId="{2FDB0FFA-39DD-4724-871E-72DDE5A429C1}" type="presParOf" srcId="{5C610EEE-37D0-4FC5-B841-F9358D760633}" destId="{4D58C4FE-AD54-4390-B9B3-BBE5386482CA}" srcOrd="0" destOrd="0" presId="urn:microsoft.com/office/officeart/2008/layout/PictureAccentBlocks"/>
    <dgm:cxn modelId="{DDA7CB9A-7D28-4442-982E-1C537B0BFF98}" type="presParOf" srcId="{4D58C4FE-AD54-4390-B9B3-BBE5386482CA}" destId="{0CD7FA82-B3AA-48B4-BFFF-DA6EF6205B38}" srcOrd="0" destOrd="0" presId="urn:microsoft.com/office/officeart/2008/layout/PictureAccentBlocks"/>
    <dgm:cxn modelId="{D7DE9534-E264-4BCA-ABF3-8012701FA14B}" type="presParOf" srcId="{4D58C4FE-AD54-4390-B9B3-BBE5386482CA}" destId="{9CDFB23D-3C71-45BD-A043-CEBF2870FEC5}" srcOrd="1" destOrd="0" presId="urn:microsoft.com/office/officeart/2008/layout/PictureAccent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B39C10AC-C6A7-47B9-B54F-23CFE6DBC177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</dgm:pt>
    <dgm:pt modelId="{975AAE69-878A-4649-8A33-7A950BACB85A}">
      <dgm:prSet phldrT="[Text]"/>
      <dgm:spPr/>
      <dgm:t>
        <a:bodyPr/>
        <a:lstStyle/>
        <a:p>
          <a:endParaRPr lang="en-US" dirty="0"/>
        </a:p>
      </dgm:t>
    </dgm:pt>
    <dgm:pt modelId="{8CDE2FFF-6E30-4777-8844-6A73A393E9EA}" type="parTrans" cxnId="{2525EE96-24F0-45C6-907C-4E64F76C6DF6}">
      <dgm:prSet/>
      <dgm:spPr/>
      <dgm:t>
        <a:bodyPr/>
        <a:lstStyle/>
        <a:p>
          <a:endParaRPr lang="en-US"/>
        </a:p>
      </dgm:t>
    </dgm:pt>
    <dgm:pt modelId="{2596E3EF-CEDE-45B7-AE16-C1D24AAE970F}" type="sibTrans" cxnId="{2525EE96-24F0-45C6-907C-4E64F76C6DF6}">
      <dgm:prSet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  <dgm:t>
        <a:bodyPr/>
        <a:lstStyle/>
        <a:p>
          <a:endParaRPr lang="en-US"/>
        </a:p>
      </dgm:t>
    </dgm:pt>
    <dgm:pt modelId="{20762A1B-78DA-4075-9965-0540E18271C3}" type="pres">
      <dgm:prSet presAssocID="{B39C10AC-C6A7-47B9-B54F-23CFE6DBC177}" presName="Name0" presStyleCnt="0">
        <dgm:presLayoutVars>
          <dgm:dir/>
        </dgm:presLayoutVars>
      </dgm:prSet>
      <dgm:spPr/>
    </dgm:pt>
    <dgm:pt modelId="{8B8A24DA-37FC-4FEF-A8C2-EB209F49B52E}" type="pres">
      <dgm:prSet presAssocID="{2596E3EF-CEDE-45B7-AE16-C1D24AAE970F}" presName="picture_1" presStyleLbl="bgImgPlace1" presStyleIdx="0" presStyleCnt="1" custScaleX="132953" custLinFactNeighborX="-7436"/>
      <dgm:spPr/>
      <dgm:t>
        <a:bodyPr/>
        <a:lstStyle/>
        <a:p>
          <a:endParaRPr lang="en-US"/>
        </a:p>
      </dgm:t>
    </dgm:pt>
    <dgm:pt modelId="{95F54A16-4EEE-4CB6-BB00-23E31E0604CD}" type="pres">
      <dgm:prSet presAssocID="{975AAE69-878A-4649-8A33-7A950BACB85A}" presName="text_1" presStyleLbl="node1" presStyleIdx="0" presStyleCnt="0" custScaleY="56051" custLinFactNeighborX="-58981" custLinFactNeighborY="164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A7AED2-1552-4C87-928D-AC1B601B0C5A}" type="pres">
      <dgm:prSet presAssocID="{B39C10AC-C6A7-47B9-B54F-23CFE6DBC177}" presName="maxNode" presStyleCnt="0"/>
      <dgm:spPr/>
    </dgm:pt>
    <dgm:pt modelId="{9DFB78EF-C4B6-4C62-A086-573FE8E01D01}" type="pres">
      <dgm:prSet presAssocID="{B39C10AC-C6A7-47B9-B54F-23CFE6DBC177}" presName="Name33" presStyleCnt="0"/>
      <dgm:spPr/>
    </dgm:pt>
  </dgm:ptLst>
  <dgm:cxnLst>
    <dgm:cxn modelId="{5BC07699-5DEE-4EDA-BECA-4A50DB3EA9C6}" type="presOf" srcId="{2596E3EF-CEDE-45B7-AE16-C1D24AAE970F}" destId="{8B8A24DA-37FC-4FEF-A8C2-EB209F49B52E}" srcOrd="0" destOrd="0" presId="urn:microsoft.com/office/officeart/2008/layout/AccentedPicture"/>
    <dgm:cxn modelId="{2525EE96-24F0-45C6-907C-4E64F76C6DF6}" srcId="{B39C10AC-C6A7-47B9-B54F-23CFE6DBC177}" destId="{975AAE69-878A-4649-8A33-7A950BACB85A}" srcOrd="0" destOrd="0" parTransId="{8CDE2FFF-6E30-4777-8844-6A73A393E9EA}" sibTransId="{2596E3EF-CEDE-45B7-AE16-C1D24AAE970F}"/>
    <dgm:cxn modelId="{FF7E9C62-1141-4A9F-BF99-92B49A545917}" type="presOf" srcId="{975AAE69-878A-4649-8A33-7A950BACB85A}" destId="{95F54A16-4EEE-4CB6-BB00-23E31E0604CD}" srcOrd="0" destOrd="0" presId="urn:microsoft.com/office/officeart/2008/layout/AccentedPicture"/>
    <dgm:cxn modelId="{BB274286-ABCD-4421-A048-113685FDCC2D}" type="presOf" srcId="{B39C10AC-C6A7-47B9-B54F-23CFE6DBC177}" destId="{20762A1B-78DA-4075-9965-0540E18271C3}" srcOrd="0" destOrd="0" presId="urn:microsoft.com/office/officeart/2008/layout/AccentedPicture"/>
    <dgm:cxn modelId="{1E8EFA38-49D1-4AA5-91A3-2A34769173EC}" type="presParOf" srcId="{20762A1B-78DA-4075-9965-0540E18271C3}" destId="{8B8A24DA-37FC-4FEF-A8C2-EB209F49B52E}" srcOrd="0" destOrd="0" presId="urn:microsoft.com/office/officeart/2008/layout/AccentedPicture"/>
    <dgm:cxn modelId="{B48857C9-5D77-4F1F-B97B-9E3132C0F719}" type="presParOf" srcId="{20762A1B-78DA-4075-9965-0540E18271C3}" destId="{95F54A16-4EEE-4CB6-BB00-23E31E0604CD}" srcOrd="1" destOrd="0" presId="urn:microsoft.com/office/officeart/2008/layout/AccentedPicture"/>
    <dgm:cxn modelId="{E50D5861-B186-4680-B229-C0EB34FFE451}" type="presParOf" srcId="{20762A1B-78DA-4075-9965-0540E18271C3}" destId="{23A7AED2-1552-4C87-928D-AC1B601B0C5A}" srcOrd="2" destOrd="0" presId="urn:microsoft.com/office/officeart/2008/layout/AccentedPicture"/>
    <dgm:cxn modelId="{2C128903-7303-4E62-9282-99E9ACC87F9F}" type="presParOf" srcId="{23A7AED2-1552-4C87-928D-AC1B601B0C5A}" destId="{9DFB78EF-C4B6-4C62-A086-573FE8E01D01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5154A950-8462-41A8-830A-A0C78CDCA828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</dgm:pt>
    <dgm:pt modelId="{4C27EBEE-4262-4167-A5E1-810E20953C2F}">
      <dgm:prSet phldrT="[Text]"/>
      <dgm:spPr/>
      <dgm:t>
        <a:bodyPr/>
        <a:lstStyle/>
        <a:p>
          <a:r>
            <a:rPr lang="bn-IN" dirty="0" smtClean="0"/>
            <a:t> </a:t>
          </a:r>
          <a:r>
            <a:rPr lang="bn-IN" dirty="0" smtClean="0">
              <a:solidFill>
                <a:srgbClr val="FF0000"/>
              </a:solidFill>
            </a:rPr>
            <a:t>আধুনিকযন্ত্র</a:t>
          </a:r>
          <a:endParaRPr lang="en-US" dirty="0">
            <a:solidFill>
              <a:srgbClr val="FF0000"/>
            </a:solidFill>
          </a:endParaRPr>
        </a:p>
      </dgm:t>
    </dgm:pt>
    <dgm:pt modelId="{2F19FFB1-D32C-447A-B281-35F29F3406EC}" type="parTrans" cxnId="{58835177-A890-402C-AAB1-30AD5B74A15D}">
      <dgm:prSet/>
      <dgm:spPr/>
      <dgm:t>
        <a:bodyPr/>
        <a:lstStyle/>
        <a:p>
          <a:endParaRPr lang="en-US"/>
        </a:p>
      </dgm:t>
    </dgm:pt>
    <dgm:pt modelId="{CDB43D19-B7A4-4967-AA80-EA883DDB02AB}" type="sibTrans" cxnId="{58835177-A890-402C-AAB1-30AD5B74A15D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endParaRPr lang="en-US"/>
        </a:p>
      </dgm:t>
    </dgm:pt>
    <dgm:pt modelId="{9B6CFA0C-64CA-4258-9304-3D52F25B6442}" type="pres">
      <dgm:prSet presAssocID="{5154A950-8462-41A8-830A-A0C78CDCA828}" presName="Name0" presStyleCnt="0">
        <dgm:presLayoutVars>
          <dgm:dir/>
        </dgm:presLayoutVars>
      </dgm:prSet>
      <dgm:spPr/>
    </dgm:pt>
    <dgm:pt modelId="{8E1CB806-15A2-4E56-9351-9B8B281F2B0C}" type="pres">
      <dgm:prSet presAssocID="{CDB43D19-B7A4-4967-AA80-EA883DDB02AB}" presName="picture_1" presStyleLbl="bgImgPlace1" presStyleIdx="0" presStyleCnt="1" custScaleX="122438" custLinFactNeighborX="13276" custLinFactNeighborY="611"/>
      <dgm:spPr/>
      <dgm:t>
        <a:bodyPr/>
        <a:lstStyle/>
        <a:p>
          <a:endParaRPr lang="en-US"/>
        </a:p>
      </dgm:t>
    </dgm:pt>
    <dgm:pt modelId="{13D558F0-1B0B-434D-B3E2-B04B3919FAF3}" type="pres">
      <dgm:prSet presAssocID="{4C27EBEE-4262-4167-A5E1-810E20953C2F}" presName="text_1" presStyleLbl="node1" presStyleIdx="0" presStyleCnt="0" custScaleX="138680" custScaleY="57579" custLinFactNeighborX="23419" custLinFactNeighborY="130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04A77C-8EFA-4051-9112-01824E091113}" type="pres">
      <dgm:prSet presAssocID="{5154A950-8462-41A8-830A-A0C78CDCA828}" presName="maxNode" presStyleCnt="0"/>
      <dgm:spPr/>
    </dgm:pt>
    <dgm:pt modelId="{96C9ED83-4AAE-450F-8D2C-154A28D8EEBD}" type="pres">
      <dgm:prSet presAssocID="{5154A950-8462-41A8-830A-A0C78CDCA828}" presName="Name33" presStyleCnt="0"/>
      <dgm:spPr/>
    </dgm:pt>
  </dgm:ptLst>
  <dgm:cxnLst>
    <dgm:cxn modelId="{58835177-A890-402C-AAB1-30AD5B74A15D}" srcId="{5154A950-8462-41A8-830A-A0C78CDCA828}" destId="{4C27EBEE-4262-4167-A5E1-810E20953C2F}" srcOrd="0" destOrd="0" parTransId="{2F19FFB1-D32C-447A-B281-35F29F3406EC}" sibTransId="{CDB43D19-B7A4-4967-AA80-EA883DDB02AB}"/>
    <dgm:cxn modelId="{21FB6F42-9845-49B2-93D7-133994D6FFD1}" type="presOf" srcId="{4C27EBEE-4262-4167-A5E1-810E20953C2F}" destId="{13D558F0-1B0B-434D-B3E2-B04B3919FAF3}" srcOrd="0" destOrd="0" presId="urn:microsoft.com/office/officeart/2008/layout/AccentedPicture"/>
    <dgm:cxn modelId="{D40E4C7E-A4BD-4702-95AF-69AAC0FC60C3}" type="presOf" srcId="{CDB43D19-B7A4-4967-AA80-EA883DDB02AB}" destId="{8E1CB806-15A2-4E56-9351-9B8B281F2B0C}" srcOrd="0" destOrd="0" presId="urn:microsoft.com/office/officeart/2008/layout/AccentedPicture"/>
    <dgm:cxn modelId="{FFD62037-B440-4036-99CB-34B0A47C7732}" type="presOf" srcId="{5154A950-8462-41A8-830A-A0C78CDCA828}" destId="{9B6CFA0C-64CA-4258-9304-3D52F25B6442}" srcOrd="0" destOrd="0" presId="urn:microsoft.com/office/officeart/2008/layout/AccentedPicture"/>
    <dgm:cxn modelId="{CB69C2E0-064E-4855-A8CE-6622D8D8945E}" type="presParOf" srcId="{9B6CFA0C-64CA-4258-9304-3D52F25B6442}" destId="{8E1CB806-15A2-4E56-9351-9B8B281F2B0C}" srcOrd="0" destOrd="0" presId="urn:microsoft.com/office/officeart/2008/layout/AccentedPicture"/>
    <dgm:cxn modelId="{ECCA2F65-2AF9-4017-833B-A04BE9505D21}" type="presParOf" srcId="{9B6CFA0C-64CA-4258-9304-3D52F25B6442}" destId="{13D558F0-1B0B-434D-B3E2-B04B3919FAF3}" srcOrd="1" destOrd="0" presId="urn:microsoft.com/office/officeart/2008/layout/AccentedPicture"/>
    <dgm:cxn modelId="{EDF5E44C-52E8-42F6-B4A9-42D74AC27551}" type="presParOf" srcId="{9B6CFA0C-64CA-4258-9304-3D52F25B6442}" destId="{F104A77C-8EFA-4051-9112-01824E091113}" srcOrd="2" destOrd="0" presId="urn:microsoft.com/office/officeart/2008/layout/AccentedPicture"/>
    <dgm:cxn modelId="{AA20927A-B29A-483D-A703-FA92747D5EFD}" type="presParOf" srcId="{F104A77C-8EFA-4051-9112-01824E091113}" destId="{96C9ED83-4AAE-450F-8D2C-154A28D8EEBD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3CC5F505-0BA0-4EFF-964D-B8332219C527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</dgm:pt>
    <dgm:pt modelId="{2CB9B04D-064B-4E9C-AE08-B0D65D258D3A}">
      <dgm:prSet phldrT="[Text]"/>
      <dgm:spPr/>
      <dgm:t>
        <a:bodyPr/>
        <a:lstStyle/>
        <a:p>
          <a:r>
            <a:rPr lang="bn-IN" dirty="0" smtClean="0"/>
            <a:t> সনাতন যন্ত্র</a:t>
          </a:r>
          <a:endParaRPr lang="en-US" dirty="0"/>
        </a:p>
      </dgm:t>
    </dgm:pt>
    <dgm:pt modelId="{BB773C30-76C3-42DF-ACE0-A60B0288032B}" type="parTrans" cxnId="{FB64676A-2E79-4E7D-AE47-5213FE2F6D6E}">
      <dgm:prSet/>
      <dgm:spPr/>
      <dgm:t>
        <a:bodyPr/>
        <a:lstStyle/>
        <a:p>
          <a:endParaRPr lang="en-US"/>
        </a:p>
      </dgm:t>
    </dgm:pt>
    <dgm:pt modelId="{A6157455-2130-470B-8299-16FA0819BF5D}" type="sibTrans" cxnId="{FB64676A-2E79-4E7D-AE47-5213FE2F6D6E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</dgm:spPr>
      <dgm:t>
        <a:bodyPr/>
        <a:lstStyle/>
        <a:p>
          <a:endParaRPr lang="en-US"/>
        </a:p>
      </dgm:t>
    </dgm:pt>
    <dgm:pt modelId="{A70A54CD-6C9C-477A-AFC4-3D5C7B7BBAC5}" type="pres">
      <dgm:prSet presAssocID="{3CC5F505-0BA0-4EFF-964D-B8332219C527}" presName="Name0" presStyleCnt="0">
        <dgm:presLayoutVars>
          <dgm:dir/>
        </dgm:presLayoutVars>
      </dgm:prSet>
      <dgm:spPr/>
    </dgm:pt>
    <dgm:pt modelId="{67E1E0BA-2EE8-4471-BBAF-6E5E5A51B5D1}" type="pres">
      <dgm:prSet presAssocID="{A6157455-2130-470B-8299-16FA0819BF5D}" presName="picture_1" presStyleLbl="bgImgPlace1" presStyleIdx="0" presStyleCnt="1" custScaleX="118652" custScaleY="100000"/>
      <dgm:spPr/>
      <dgm:t>
        <a:bodyPr/>
        <a:lstStyle/>
        <a:p>
          <a:endParaRPr lang="en-US"/>
        </a:p>
      </dgm:t>
    </dgm:pt>
    <dgm:pt modelId="{0B13744D-4BBA-47EA-B931-C207C4E7FB04}" type="pres">
      <dgm:prSet presAssocID="{2CB9B04D-064B-4E9C-AE08-B0D65D258D3A}" presName="text_1" presStyleLbl="node1" presStyleIdx="0" presStyleCnt="0" custScaleX="146080" custScaleY="54993" custLinFactNeighborX="15681" custLinFactNeighborY="268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40AFE2-F4BF-482E-B7B8-90364FD76D76}" type="pres">
      <dgm:prSet presAssocID="{3CC5F505-0BA0-4EFF-964D-B8332219C527}" presName="maxNode" presStyleCnt="0"/>
      <dgm:spPr/>
    </dgm:pt>
    <dgm:pt modelId="{A4266FF0-3512-4C58-AE73-F31B373B3071}" type="pres">
      <dgm:prSet presAssocID="{3CC5F505-0BA0-4EFF-964D-B8332219C527}" presName="Name33" presStyleCnt="0"/>
      <dgm:spPr/>
    </dgm:pt>
  </dgm:ptLst>
  <dgm:cxnLst>
    <dgm:cxn modelId="{80CE6E7E-D4C2-47A2-8224-6D6BD8454916}" type="presOf" srcId="{3CC5F505-0BA0-4EFF-964D-B8332219C527}" destId="{A70A54CD-6C9C-477A-AFC4-3D5C7B7BBAC5}" srcOrd="0" destOrd="0" presId="urn:microsoft.com/office/officeart/2008/layout/AccentedPicture"/>
    <dgm:cxn modelId="{FB64676A-2E79-4E7D-AE47-5213FE2F6D6E}" srcId="{3CC5F505-0BA0-4EFF-964D-B8332219C527}" destId="{2CB9B04D-064B-4E9C-AE08-B0D65D258D3A}" srcOrd="0" destOrd="0" parTransId="{BB773C30-76C3-42DF-ACE0-A60B0288032B}" sibTransId="{A6157455-2130-470B-8299-16FA0819BF5D}"/>
    <dgm:cxn modelId="{BE513133-233B-44E9-B8CE-671F530D9409}" type="presOf" srcId="{A6157455-2130-470B-8299-16FA0819BF5D}" destId="{67E1E0BA-2EE8-4471-BBAF-6E5E5A51B5D1}" srcOrd="0" destOrd="0" presId="urn:microsoft.com/office/officeart/2008/layout/AccentedPicture"/>
    <dgm:cxn modelId="{9D656352-7913-46E1-87E3-C19CE821A011}" type="presOf" srcId="{2CB9B04D-064B-4E9C-AE08-B0D65D258D3A}" destId="{0B13744D-4BBA-47EA-B931-C207C4E7FB04}" srcOrd="0" destOrd="0" presId="urn:microsoft.com/office/officeart/2008/layout/AccentedPicture"/>
    <dgm:cxn modelId="{3A3BA56C-5EA7-4070-BA56-A064335C317B}" type="presParOf" srcId="{A70A54CD-6C9C-477A-AFC4-3D5C7B7BBAC5}" destId="{67E1E0BA-2EE8-4471-BBAF-6E5E5A51B5D1}" srcOrd="0" destOrd="0" presId="urn:microsoft.com/office/officeart/2008/layout/AccentedPicture"/>
    <dgm:cxn modelId="{A97E6D52-9085-4272-9870-7D8FD6657980}" type="presParOf" srcId="{A70A54CD-6C9C-477A-AFC4-3D5C7B7BBAC5}" destId="{0B13744D-4BBA-47EA-B931-C207C4E7FB04}" srcOrd="1" destOrd="0" presId="urn:microsoft.com/office/officeart/2008/layout/AccentedPicture"/>
    <dgm:cxn modelId="{95783D2C-976A-42CA-8AAD-A3924AD8B0C1}" type="presParOf" srcId="{A70A54CD-6C9C-477A-AFC4-3D5C7B7BBAC5}" destId="{CD40AFE2-F4BF-482E-B7B8-90364FD76D76}" srcOrd="2" destOrd="0" presId="urn:microsoft.com/office/officeart/2008/layout/AccentedPicture"/>
    <dgm:cxn modelId="{E1B1E8E2-4A9B-4E18-82C2-1103BA473EA5}" type="presParOf" srcId="{CD40AFE2-F4BF-482E-B7B8-90364FD76D76}" destId="{A4266FF0-3512-4C58-AE73-F31B373B3071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A90FF885-5EC0-4BF9-91F3-E4135A29DAC5}" type="doc">
      <dgm:prSet loTypeId="urn:microsoft.com/office/officeart/2005/8/layout/vList2" loCatId="list" qsTypeId="urn:microsoft.com/office/officeart/2005/8/quickstyle/simple5" qsCatId="simple" csTypeId="urn:microsoft.com/office/officeart/2005/8/colors/accent0_1" csCatId="mainScheme"/>
      <dgm:spPr/>
      <dgm:t>
        <a:bodyPr/>
        <a:lstStyle/>
        <a:p>
          <a:endParaRPr lang="en-US"/>
        </a:p>
      </dgm:t>
    </dgm:pt>
    <dgm:pt modelId="{BD4780B7-4C59-4A54-83F9-13DD9141B4F6}">
      <dgm:prSet/>
      <dgm:spPr/>
      <dgm:t>
        <a:bodyPr/>
        <a:lstStyle/>
        <a:p>
          <a:pPr rtl="0"/>
          <a:r>
            <a:rPr lang="bn-IN" smtClean="0"/>
            <a:t>যুব সম্প্রদায়ের নেতৃত্ব বৃদ্ধি</a:t>
          </a:r>
          <a:endParaRPr lang="en-US"/>
        </a:p>
      </dgm:t>
    </dgm:pt>
    <dgm:pt modelId="{D8EE520B-E58C-49D6-BC34-A71DEDFA950D}" type="parTrans" cxnId="{08526DF1-634A-448C-A382-02E7361BF501}">
      <dgm:prSet/>
      <dgm:spPr/>
      <dgm:t>
        <a:bodyPr/>
        <a:lstStyle/>
        <a:p>
          <a:endParaRPr lang="en-US"/>
        </a:p>
      </dgm:t>
    </dgm:pt>
    <dgm:pt modelId="{34DD5BE2-755E-44AB-BBB9-D20D8EACE023}" type="sibTrans" cxnId="{08526DF1-634A-448C-A382-02E7361BF501}">
      <dgm:prSet/>
      <dgm:spPr/>
      <dgm:t>
        <a:bodyPr/>
        <a:lstStyle/>
        <a:p>
          <a:endParaRPr lang="en-US"/>
        </a:p>
      </dgm:t>
    </dgm:pt>
    <dgm:pt modelId="{CFB2E1B6-68BB-4C5D-B972-8B126A122FDB}">
      <dgm:prSet/>
      <dgm:spPr/>
      <dgm:t>
        <a:bodyPr/>
        <a:lstStyle/>
        <a:p>
          <a:pPr rtl="0"/>
          <a:r>
            <a:rPr lang="bn-IN" smtClean="0"/>
            <a:t>রাজনৈতিক দলের সংখ্যা বৃদ্ধি</a:t>
          </a:r>
          <a:endParaRPr lang="en-US"/>
        </a:p>
      </dgm:t>
    </dgm:pt>
    <dgm:pt modelId="{03C5B3FD-52CA-4C1D-9D6B-0A09ACF7EEC2}" type="parTrans" cxnId="{A3FDBAAC-2D67-4EFD-80B0-E0C698F36B44}">
      <dgm:prSet/>
      <dgm:spPr/>
      <dgm:t>
        <a:bodyPr/>
        <a:lstStyle/>
        <a:p>
          <a:endParaRPr lang="en-US"/>
        </a:p>
      </dgm:t>
    </dgm:pt>
    <dgm:pt modelId="{84B464B4-BA21-4D68-9A47-A6E0DE13337A}" type="sibTrans" cxnId="{A3FDBAAC-2D67-4EFD-80B0-E0C698F36B44}">
      <dgm:prSet/>
      <dgm:spPr/>
      <dgm:t>
        <a:bodyPr/>
        <a:lstStyle/>
        <a:p>
          <a:endParaRPr lang="en-US"/>
        </a:p>
      </dgm:t>
    </dgm:pt>
    <dgm:pt modelId="{59FCFDDE-B346-4022-9008-23F48C96F393}">
      <dgm:prSet/>
      <dgm:spPr/>
      <dgm:t>
        <a:bodyPr/>
        <a:lstStyle/>
        <a:p>
          <a:pPr rtl="0"/>
          <a:r>
            <a:rPr lang="bn-IN" smtClean="0"/>
            <a:t>গ্রাম পর্যায়ে রাজনৈতিক কর্মকান্ড সম্প্রসারিত</a:t>
          </a:r>
          <a:endParaRPr lang="en-US"/>
        </a:p>
      </dgm:t>
    </dgm:pt>
    <dgm:pt modelId="{5BBC49CA-FBE5-40C4-B525-71C7F3B6CF44}" type="parTrans" cxnId="{6F6B03C9-2B2B-4CFB-A068-BDE8296EA11C}">
      <dgm:prSet/>
      <dgm:spPr/>
      <dgm:t>
        <a:bodyPr/>
        <a:lstStyle/>
        <a:p>
          <a:endParaRPr lang="en-US"/>
        </a:p>
      </dgm:t>
    </dgm:pt>
    <dgm:pt modelId="{8B6DCA2D-969A-4816-8FA9-00E645459374}" type="sibTrans" cxnId="{6F6B03C9-2B2B-4CFB-A068-BDE8296EA11C}">
      <dgm:prSet/>
      <dgm:spPr/>
      <dgm:t>
        <a:bodyPr/>
        <a:lstStyle/>
        <a:p>
          <a:endParaRPr lang="en-US"/>
        </a:p>
      </dgm:t>
    </dgm:pt>
    <dgm:pt modelId="{D2DF6502-F69E-4317-9DED-67846A83D1DD}" type="pres">
      <dgm:prSet presAssocID="{A90FF885-5EC0-4BF9-91F3-E4135A29DA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CCEA0C0-A21E-4F60-8BE9-05D982714FBF}" type="pres">
      <dgm:prSet presAssocID="{BD4780B7-4C59-4A54-83F9-13DD9141B4F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8E180A-AC73-462D-92EF-82BC2413582F}" type="pres">
      <dgm:prSet presAssocID="{34DD5BE2-755E-44AB-BBB9-D20D8EACE023}" presName="spacer" presStyleCnt="0"/>
      <dgm:spPr/>
    </dgm:pt>
    <dgm:pt modelId="{6C25A2AD-D9FE-4192-AAAB-0ACE613DE1E6}" type="pres">
      <dgm:prSet presAssocID="{CFB2E1B6-68BB-4C5D-B972-8B126A122FD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B2DABE-275A-475D-8572-D3C289D5C81A}" type="pres">
      <dgm:prSet presAssocID="{84B464B4-BA21-4D68-9A47-A6E0DE13337A}" presName="spacer" presStyleCnt="0"/>
      <dgm:spPr/>
    </dgm:pt>
    <dgm:pt modelId="{076E5B26-38F5-4F52-894C-5A85816B31CB}" type="pres">
      <dgm:prSet presAssocID="{59FCFDDE-B346-4022-9008-23F48C96F39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7AB254-AA9A-4241-B6FA-035EF7C5EBEC}" type="presOf" srcId="{BD4780B7-4C59-4A54-83F9-13DD9141B4F6}" destId="{7CCEA0C0-A21E-4F60-8BE9-05D982714FBF}" srcOrd="0" destOrd="0" presId="urn:microsoft.com/office/officeart/2005/8/layout/vList2"/>
    <dgm:cxn modelId="{6F6B03C9-2B2B-4CFB-A068-BDE8296EA11C}" srcId="{A90FF885-5EC0-4BF9-91F3-E4135A29DAC5}" destId="{59FCFDDE-B346-4022-9008-23F48C96F393}" srcOrd="2" destOrd="0" parTransId="{5BBC49CA-FBE5-40C4-B525-71C7F3B6CF44}" sibTransId="{8B6DCA2D-969A-4816-8FA9-00E645459374}"/>
    <dgm:cxn modelId="{9A6CEF40-EB59-487E-BF1B-BC6722E401BD}" type="presOf" srcId="{59FCFDDE-B346-4022-9008-23F48C96F393}" destId="{076E5B26-38F5-4F52-894C-5A85816B31CB}" srcOrd="0" destOrd="0" presId="urn:microsoft.com/office/officeart/2005/8/layout/vList2"/>
    <dgm:cxn modelId="{58581011-490F-4328-88AF-F5B70776B491}" type="presOf" srcId="{A90FF885-5EC0-4BF9-91F3-E4135A29DAC5}" destId="{D2DF6502-F69E-4317-9DED-67846A83D1DD}" srcOrd="0" destOrd="0" presId="urn:microsoft.com/office/officeart/2005/8/layout/vList2"/>
    <dgm:cxn modelId="{A3FDBAAC-2D67-4EFD-80B0-E0C698F36B44}" srcId="{A90FF885-5EC0-4BF9-91F3-E4135A29DAC5}" destId="{CFB2E1B6-68BB-4C5D-B972-8B126A122FDB}" srcOrd="1" destOrd="0" parTransId="{03C5B3FD-52CA-4C1D-9D6B-0A09ACF7EEC2}" sibTransId="{84B464B4-BA21-4D68-9A47-A6E0DE13337A}"/>
    <dgm:cxn modelId="{9B2F0092-AC2B-4ECA-A61E-663204085DF7}" type="presOf" srcId="{CFB2E1B6-68BB-4C5D-B972-8B126A122FDB}" destId="{6C25A2AD-D9FE-4192-AAAB-0ACE613DE1E6}" srcOrd="0" destOrd="0" presId="urn:microsoft.com/office/officeart/2005/8/layout/vList2"/>
    <dgm:cxn modelId="{08526DF1-634A-448C-A382-02E7361BF501}" srcId="{A90FF885-5EC0-4BF9-91F3-E4135A29DAC5}" destId="{BD4780B7-4C59-4A54-83F9-13DD9141B4F6}" srcOrd="0" destOrd="0" parTransId="{D8EE520B-E58C-49D6-BC34-A71DEDFA950D}" sibTransId="{34DD5BE2-755E-44AB-BBB9-D20D8EACE023}"/>
    <dgm:cxn modelId="{67DF63D8-ED4C-4F21-8FBB-530728D2E1FA}" type="presParOf" srcId="{D2DF6502-F69E-4317-9DED-67846A83D1DD}" destId="{7CCEA0C0-A21E-4F60-8BE9-05D982714FBF}" srcOrd="0" destOrd="0" presId="urn:microsoft.com/office/officeart/2005/8/layout/vList2"/>
    <dgm:cxn modelId="{4CA3952D-272E-41BE-B04E-C1EE147DBD08}" type="presParOf" srcId="{D2DF6502-F69E-4317-9DED-67846A83D1DD}" destId="{B28E180A-AC73-462D-92EF-82BC2413582F}" srcOrd="1" destOrd="0" presId="urn:microsoft.com/office/officeart/2005/8/layout/vList2"/>
    <dgm:cxn modelId="{B1E53086-B8C8-47E4-B104-F3D041C64CFF}" type="presParOf" srcId="{D2DF6502-F69E-4317-9DED-67846A83D1DD}" destId="{6C25A2AD-D9FE-4192-AAAB-0ACE613DE1E6}" srcOrd="2" destOrd="0" presId="urn:microsoft.com/office/officeart/2005/8/layout/vList2"/>
    <dgm:cxn modelId="{C1F72996-BB16-4E2A-B436-ED257B1406E3}" type="presParOf" srcId="{D2DF6502-F69E-4317-9DED-67846A83D1DD}" destId="{4BB2DABE-275A-475D-8572-D3C289D5C81A}" srcOrd="3" destOrd="0" presId="urn:microsoft.com/office/officeart/2005/8/layout/vList2"/>
    <dgm:cxn modelId="{2A5A49F9-41FC-4294-B0D9-4A880EAF79D5}" type="presParOf" srcId="{D2DF6502-F69E-4317-9DED-67846A83D1DD}" destId="{076E5B26-38F5-4F52-894C-5A85816B31CB}" srcOrd="4" destOrd="0" presId="urn:microsoft.com/office/officeart/2005/8/layout/vList2"/>
  </dgm:cxnLst>
  <dgm:bg>
    <a:solidFill>
      <a:srgbClr val="00B05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3BEC6420-2FF8-42F8-B6AE-932194EFC6E8}" type="doc">
      <dgm:prSet loTypeId="urn:microsoft.com/office/officeart/2005/8/layout/hProcess9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5548D93-01A4-48F5-93D6-B667BCE72382}">
      <dgm:prSet custT="1"/>
      <dgm:spPr>
        <a:solidFill>
          <a:schemeClr val="bg1"/>
        </a:solidFill>
        <a:ln w="38100">
          <a:solidFill>
            <a:srgbClr val="FF3399"/>
          </a:solidFill>
        </a:ln>
      </dgm:spPr>
      <dgm:t>
        <a:bodyPr/>
        <a:lstStyle/>
        <a:p>
          <a:pPr rtl="0"/>
          <a:r>
            <a:rPr lang="en-US" sz="3200" dirty="0" err="1" smtClean="0">
              <a:solidFill>
                <a:schemeClr val="tx1"/>
              </a:solidFill>
            </a:rPr>
            <a:t>নারীর</a:t>
          </a:r>
          <a:r>
            <a:rPr lang="en-US" sz="3200" dirty="0" smtClean="0">
              <a:solidFill>
                <a:schemeClr val="tx1"/>
              </a:solidFill>
            </a:rPr>
            <a:t> </a:t>
          </a:r>
          <a:r>
            <a:rPr lang="en-US" sz="3200" dirty="0" err="1" smtClean="0">
              <a:solidFill>
                <a:schemeClr val="tx1"/>
              </a:solidFill>
            </a:rPr>
            <a:t>ক্ষমতায়ন</a:t>
          </a:r>
          <a:r>
            <a:rPr lang="en-US" sz="3200" dirty="0" smtClean="0">
              <a:solidFill>
                <a:schemeClr val="tx1"/>
              </a:solidFill>
            </a:rPr>
            <a:t>   </a:t>
          </a:r>
          <a:endParaRPr lang="en-US" sz="3200" dirty="0">
            <a:solidFill>
              <a:schemeClr val="tx1"/>
            </a:solidFill>
          </a:endParaRPr>
        </a:p>
      </dgm:t>
    </dgm:pt>
    <dgm:pt modelId="{DBD061DC-471B-43DA-96AF-0F475A000783}" type="parTrans" cxnId="{C7B09317-30D0-4429-888E-4387D2874D9E}">
      <dgm:prSet/>
      <dgm:spPr/>
      <dgm:t>
        <a:bodyPr/>
        <a:lstStyle/>
        <a:p>
          <a:endParaRPr lang="en-US"/>
        </a:p>
      </dgm:t>
    </dgm:pt>
    <dgm:pt modelId="{C27EAD54-E0EC-47C4-80B1-A6AA0559B01A}" type="sibTrans" cxnId="{C7B09317-30D0-4429-888E-4387D2874D9E}">
      <dgm:prSet/>
      <dgm:spPr/>
      <dgm:t>
        <a:bodyPr/>
        <a:lstStyle/>
        <a:p>
          <a:endParaRPr lang="en-US"/>
        </a:p>
      </dgm:t>
    </dgm:pt>
    <dgm:pt modelId="{E9508910-CF48-4A0E-99FA-21FB3C715670}" type="pres">
      <dgm:prSet presAssocID="{3BEC6420-2FF8-42F8-B6AE-932194EFC6E8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0B71973-87B1-4D23-8F2A-23AAA255C2BB}" type="pres">
      <dgm:prSet presAssocID="{3BEC6420-2FF8-42F8-B6AE-932194EFC6E8}" presName="arrow" presStyleLbl="bgShp" presStyleIdx="0" presStyleCnt="1" custScaleX="109890" custLinFactNeighborX="400" custLinFactNeighborY="-2654"/>
      <dgm:spPr>
        <a:solidFill>
          <a:srgbClr val="CC00FF"/>
        </a:solidFill>
        <a:ln w="38100"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44733E06-72FD-4B4C-BAA0-FE19FA664413}" type="pres">
      <dgm:prSet presAssocID="{3BEC6420-2FF8-42F8-B6AE-932194EFC6E8}" presName="linearProcess" presStyleCnt="0"/>
      <dgm:spPr/>
    </dgm:pt>
    <dgm:pt modelId="{53BD68FB-F853-49B0-B1C9-79BE2093D47A}" type="pres">
      <dgm:prSet presAssocID="{45548D93-01A4-48F5-93D6-B667BCE72382}" presName="textNode" presStyleLbl="node1" presStyleIdx="0" presStyleCnt="1" custScaleX="175824" custScaleY="2451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B09317-30D0-4429-888E-4387D2874D9E}" srcId="{3BEC6420-2FF8-42F8-B6AE-932194EFC6E8}" destId="{45548D93-01A4-48F5-93D6-B667BCE72382}" srcOrd="0" destOrd="0" parTransId="{DBD061DC-471B-43DA-96AF-0F475A000783}" sibTransId="{C27EAD54-E0EC-47C4-80B1-A6AA0559B01A}"/>
    <dgm:cxn modelId="{0056227E-67C7-4B88-990F-FB1DE52785E4}" type="presOf" srcId="{3BEC6420-2FF8-42F8-B6AE-932194EFC6E8}" destId="{E9508910-CF48-4A0E-99FA-21FB3C715670}" srcOrd="0" destOrd="0" presId="urn:microsoft.com/office/officeart/2005/8/layout/hProcess9"/>
    <dgm:cxn modelId="{C9FC847E-54ED-4FF4-91BC-494F65A53B08}" type="presOf" srcId="{45548D93-01A4-48F5-93D6-B667BCE72382}" destId="{53BD68FB-F853-49B0-B1C9-79BE2093D47A}" srcOrd="0" destOrd="0" presId="urn:microsoft.com/office/officeart/2005/8/layout/hProcess9"/>
    <dgm:cxn modelId="{2B373BAD-DB81-415D-A2BB-CE1EDB8CE6BE}" type="presParOf" srcId="{E9508910-CF48-4A0E-99FA-21FB3C715670}" destId="{10B71973-87B1-4D23-8F2A-23AAA255C2BB}" srcOrd="0" destOrd="0" presId="urn:microsoft.com/office/officeart/2005/8/layout/hProcess9"/>
    <dgm:cxn modelId="{4371A98D-2203-4E13-BD0F-130257DE9250}" type="presParOf" srcId="{E9508910-CF48-4A0E-99FA-21FB3C715670}" destId="{44733E06-72FD-4B4C-BAA0-FE19FA664413}" srcOrd="1" destOrd="0" presId="urn:microsoft.com/office/officeart/2005/8/layout/hProcess9"/>
    <dgm:cxn modelId="{AC908279-9779-47C8-A8B4-B81B8F76DA5C}" type="presParOf" srcId="{44733E06-72FD-4B4C-BAA0-FE19FA664413}" destId="{53BD68FB-F853-49B0-B1C9-79BE2093D47A}" srcOrd="0" destOrd="0" presId="urn:microsoft.com/office/officeart/2005/8/layout/hProcess9"/>
  </dgm:cxnLst>
  <dgm:bg>
    <a:solidFill>
      <a:srgbClr val="00B05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6EA3DBD2-7AA4-41E6-894D-F2F6D6709F48}" type="doc">
      <dgm:prSet loTypeId="urn:microsoft.com/office/officeart/2005/8/layout/hProcess9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BF3255-627D-49F4-B8C8-366EA4CA8168}">
      <dgm:prSet custT="1"/>
      <dgm:spPr>
        <a:solidFill>
          <a:schemeClr val="bg1"/>
        </a:solidFill>
        <a:ln w="38100">
          <a:solidFill>
            <a:srgbClr val="FF3399"/>
          </a:solidFill>
        </a:ln>
      </dgm:spPr>
      <dgm:t>
        <a:bodyPr/>
        <a:lstStyle/>
        <a:p>
          <a:pPr rtl="0"/>
          <a:r>
            <a:rPr lang="en-US" sz="4100" dirty="0" err="1" smtClean="0">
              <a:solidFill>
                <a:sysClr val="windowText" lastClr="000000"/>
              </a:solidFill>
            </a:rPr>
            <a:t>দলীয়</a:t>
          </a:r>
          <a:r>
            <a:rPr lang="en-US" sz="4100" dirty="0" smtClean="0">
              <a:solidFill>
                <a:sysClr val="windowText" lastClr="000000"/>
              </a:solidFill>
            </a:rPr>
            <a:t> </a:t>
          </a:r>
          <a:r>
            <a:rPr lang="en-US" sz="4100" dirty="0" err="1" smtClean="0">
              <a:solidFill>
                <a:sysClr val="windowText" lastClr="000000"/>
              </a:solidFill>
            </a:rPr>
            <a:t>কাজ</a:t>
          </a:r>
          <a:r>
            <a:rPr lang="bn-IN" sz="3200" dirty="0" smtClean="0">
              <a:solidFill>
                <a:sysClr val="windowText" lastClr="000000"/>
              </a:solidFill>
            </a:rPr>
            <a:t>(১৫মিনিট)</a:t>
          </a:r>
          <a:endParaRPr lang="en-US" sz="4100" dirty="0">
            <a:solidFill>
              <a:sysClr val="windowText" lastClr="000000"/>
            </a:solidFill>
          </a:endParaRPr>
        </a:p>
      </dgm:t>
    </dgm:pt>
    <dgm:pt modelId="{A26692AA-996A-492B-BBC1-D8A1E1E3B181}" type="parTrans" cxnId="{1881F362-6A5D-45B5-90BD-DD3D5A61938B}">
      <dgm:prSet/>
      <dgm:spPr/>
      <dgm:t>
        <a:bodyPr/>
        <a:lstStyle/>
        <a:p>
          <a:endParaRPr lang="en-US"/>
        </a:p>
      </dgm:t>
    </dgm:pt>
    <dgm:pt modelId="{39941639-5F5D-4582-BDAC-21D796ED766D}" type="sibTrans" cxnId="{1881F362-6A5D-45B5-90BD-DD3D5A61938B}">
      <dgm:prSet/>
      <dgm:spPr/>
      <dgm:t>
        <a:bodyPr/>
        <a:lstStyle/>
        <a:p>
          <a:endParaRPr lang="en-US"/>
        </a:p>
      </dgm:t>
    </dgm:pt>
    <dgm:pt modelId="{1B00AD7D-262A-4D8E-8446-BD5A28F0FE68}" type="pres">
      <dgm:prSet presAssocID="{6EA3DBD2-7AA4-41E6-894D-F2F6D6709F48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BECBB76-A8D6-4D63-A744-ECD8FEDB069F}" type="pres">
      <dgm:prSet presAssocID="{6EA3DBD2-7AA4-41E6-894D-F2F6D6709F48}" presName="arrow" presStyleLbl="bgShp" presStyleIdx="0" presStyleCnt="1"/>
      <dgm:spPr>
        <a:solidFill>
          <a:srgbClr val="FF3399"/>
        </a:solidFill>
        <a:ln w="57150"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BE6C0A52-EAE7-4243-9F25-F4E972BFC511}" type="pres">
      <dgm:prSet presAssocID="{6EA3DBD2-7AA4-41E6-894D-F2F6D6709F48}" presName="linearProcess" presStyleCnt="0"/>
      <dgm:spPr/>
    </dgm:pt>
    <dgm:pt modelId="{F3AB034D-843E-490F-AA53-4F7D5DC28D1D}" type="pres">
      <dgm:prSet presAssocID="{96BF3255-627D-49F4-B8C8-366EA4CA8168}" presName="textNode" presStyleLbl="node1" presStyleIdx="0" presStyleCnt="1" custScaleX="115044" custScaleY="2212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81F362-6A5D-45B5-90BD-DD3D5A61938B}" srcId="{6EA3DBD2-7AA4-41E6-894D-F2F6D6709F48}" destId="{96BF3255-627D-49F4-B8C8-366EA4CA8168}" srcOrd="0" destOrd="0" parTransId="{A26692AA-996A-492B-BBC1-D8A1E1E3B181}" sibTransId="{39941639-5F5D-4582-BDAC-21D796ED766D}"/>
    <dgm:cxn modelId="{8ED10AFF-3BD0-4689-B372-36D53B245016}" type="presOf" srcId="{96BF3255-627D-49F4-B8C8-366EA4CA8168}" destId="{F3AB034D-843E-490F-AA53-4F7D5DC28D1D}" srcOrd="0" destOrd="0" presId="urn:microsoft.com/office/officeart/2005/8/layout/hProcess9"/>
    <dgm:cxn modelId="{E28A2D6C-A2C9-4867-AD02-353DBA330553}" type="presOf" srcId="{6EA3DBD2-7AA4-41E6-894D-F2F6D6709F48}" destId="{1B00AD7D-262A-4D8E-8446-BD5A28F0FE68}" srcOrd="0" destOrd="0" presId="urn:microsoft.com/office/officeart/2005/8/layout/hProcess9"/>
    <dgm:cxn modelId="{2078E005-1F21-4FDB-90BF-174C6FEEF48C}" type="presParOf" srcId="{1B00AD7D-262A-4D8E-8446-BD5A28F0FE68}" destId="{7BECBB76-A8D6-4D63-A744-ECD8FEDB069F}" srcOrd="0" destOrd="0" presId="urn:microsoft.com/office/officeart/2005/8/layout/hProcess9"/>
    <dgm:cxn modelId="{E6E7E6E4-8D74-476E-8E71-C2F43675A874}" type="presParOf" srcId="{1B00AD7D-262A-4D8E-8446-BD5A28F0FE68}" destId="{BE6C0A52-EAE7-4243-9F25-F4E972BFC511}" srcOrd="1" destOrd="0" presId="urn:microsoft.com/office/officeart/2005/8/layout/hProcess9"/>
    <dgm:cxn modelId="{4F86FAA7-FEED-4465-9337-285C7AEBB706}" type="presParOf" srcId="{BE6C0A52-EAE7-4243-9F25-F4E972BFC511}" destId="{F3AB034D-843E-490F-AA53-4F7D5DC28D1D}" srcOrd="0" destOrd="0" presId="urn:microsoft.com/office/officeart/2005/8/layout/hProcess9"/>
  </dgm:cxnLst>
  <dgm:bg>
    <a:solidFill>
      <a:srgbClr val="00B05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4F33C8D-0D55-4819-8CA6-9BC5135AF952}" type="doc">
      <dgm:prSet loTypeId="urn:microsoft.com/office/officeart/2008/layout/LinedList" loCatId="list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94EA3FA0-D5FA-43CD-B4EF-333A6DFAE8C4}">
      <dgm:prSet custT="1"/>
      <dgm:spPr/>
      <dgm:t>
        <a:bodyPr/>
        <a:lstStyle/>
        <a:p>
          <a:pPr rtl="0"/>
          <a:r>
            <a:rPr lang="en-US" sz="3600" b="0" dirty="0" err="1" smtClean="0">
              <a:effectLst/>
              <a:latin typeface="+mj-lt"/>
            </a:rPr>
            <a:t>শ্রেণিঃ</a:t>
          </a:r>
          <a:r>
            <a:rPr lang="en-US" sz="4000" dirty="0" err="1" smtClean="0">
              <a:latin typeface="+mj-lt"/>
            </a:rPr>
            <a:t>একাদশ-দ্বাদশ</a:t>
          </a:r>
          <a:endParaRPr lang="en-US" sz="4000" dirty="0">
            <a:latin typeface="+mj-lt"/>
          </a:endParaRPr>
        </a:p>
      </dgm:t>
    </dgm:pt>
    <dgm:pt modelId="{9E9FB267-08CD-43FB-8E18-8D4F9E2D11C9}" type="parTrans" cxnId="{3D19ACB0-BF82-4892-835F-EE4B8BA6E378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76E53BCE-CB67-4353-86FE-B75A0BAF70F4}" type="sibTrans" cxnId="{3D19ACB0-BF82-4892-835F-EE4B8BA6E378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F159CDDC-9DD7-4F3F-B0BD-181D0467C702}">
      <dgm:prSet/>
      <dgm:spPr/>
      <dgm:t>
        <a:bodyPr/>
        <a:lstStyle/>
        <a:p>
          <a:pPr rtl="0"/>
          <a:r>
            <a:rPr lang="en-US" dirty="0" smtClean="0">
              <a:latin typeface="+mj-lt"/>
            </a:rPr>
            <a:t>বিষয়ঃসমাজবিজ্ঞান-২য় </a:t>
          </a:r>
          <a:r>
            <a:rPr lang="en-US" dirty="0" err="1" smtClean="0">
              <a:latin typeface="+mj-lt"/>
            </a:rPr>
            <a:t>পত্র</a:t>
          </a:r>
          <a:endParaRPr lang="en-US" dirty="0">
            <a:latin typeface="+mj-lt"/>
          </a:endParaRPr>
        </a:p>
      </dgm:t>
    </dgm:pt>
    <dgm:pt modelId="{182A19BA-7E85-43F3-92C9-BDE09F72861C}" type="parTrans" cxnId="{A099D4B5-3A5C-47F7-95C8-AD1E05468619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EE1B9A6C-16DB-4941-98DB-6BFEA853AD8A}" type="sibTrans" cxnId="{A099D4B5-3A5C-47F7-95C8-AD1E05468619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EB49E77A-447B-425B-8906-79572DF7D20B}">
      <dgm:prSet/>
      <dgm:spPr/>
      <dgm:t>
        <a:bodyPr/>
        <a:lstStyle/>
        <a:p>
          <a:pPr rtl="0"/>
          <a:r>
            <a:rPr lang="en-US" dirty="0" err="1" smtClean="0">
              <a:latin typeface="+mj-lt"/>
            </a:rPr>
            <a:t>অষ্টম</a:t>
          </a:r>
          <a:r>
            <a:rPr lang="en-US" dirty="0" smtClean="0">
              <a:latin typeface="+mj-lt"/>
            </a:rPr>
            <a:t> </a:t>
          </a:r>
          <a:r>
            <a:rPr lang="en-US" dirty="0" err="1" smtClean="0">
              <a:latin typeface="+mj-lt"/>
            </a:rPr>
            <a:t>অধ্যায়ঃবাংলাদেশের</a:t>
          </a:r>
          <a:r>
            <a:rPr lang="en-US" dirty="0" smtClean="0">
              <a:latin typeface="+mj-lt"/>
            </a:rPr>
            <a:t> </a:t>
          </a:r>
          <a:r>
            <a:rPr lang="en-US" dirty="0" err="1" smtClean="0">
              <a:latin typeface="+mj-lt"/>
            </a:rPr>
            <a:t>সামাজিক</a:t>
          </a:r>
          <a:r>
            <a:rPr lang="en-US" dirty="0" smtClean="0">
              <a:latin typeface="+mj-lt"/>
            </a:rPr>
            <a:t> </a:t>
          </a:r>
          <a:r>
            <a:rPr lang="en-US" dirty="0" err="1" smtClean="0">
              <a:latin typeface="+mj-lt"/>
            </a:rPr>
            <a:t>পরিবরতন</a:t>
          </a:r>
          <a:endParaRPr lang="en-US" dirty="0">
            <a:latin typeface="+mj-lt"/>
          </a:endParaRPr>
        </a:p>
      </dgm:t>
    </dgm:pt>
    <dgm:pt modelId="{C01CCC6C-0B17-48B2-81F0-3D85D5FCD853}" type="parTrans" cxnId="{14F76BCE-C33F-45A0-9DC5-5F806BB382BD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F89094D6-6086-49EA-B866-E3CF89718FF4}" type="sibTrans" cxnId="{14F76BCE-C33F-45A0-9DC5-5F806BB382BD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593E4F55-D11A-49D3-A4EB-1E81302FC7A1}">
      <dgm:prSet/>
      <dgm:spPr/>
      <dgm:t>
        <a:bodyPr/>
        <a:lstStyle/>
        <a:p>
          <a:pPr rtl="0"/>
          <a:r>
            <a:rPr lang="en-US" dirty="0" smtClean="0">
              <a:latin typeface="+mj-lt"/>
            </a:rPr>
            <a:t>সময়ঃ৫৫মিনিট</a:t>
          </a:r>
          <a:endParaRPr lang="en-US" dirty="0">
            <a:latin typeface="+mj-lt"/>
          </a:endParaRPr>
        </a:p>
      </dgm:t>
    </dgm:pt>
    <dgm:pt modelId="{8458F0DB-C8D8-4383-ABF2-BC0C9ACE9F52}" type="parTrans" cxnId="{235E4A07-D1A2-4D84-88F8-410BDFC819B3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19311618-423B-4802-93A9-DFB9B24FF002}" type="sibTrans" cxnId="{235E4A07-D1A2-4D84-88F8-410BDFC819B3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17A74C12-9FC9-4868-B2E4-D545E33C73A7}">
      <dgm:prSet/>
      <dgm:spPr/>
      <dgm:t>
        <a:bodyPr/>
        <a:lstStyle/>
        <a:p>
          <a:pPr rtl="0"/>
          <a:r>
            <a:rPr lang="en-US" dirty="0" err="1" smtClean="0">
              <a:latin typeface="+mj-lt"/>
            </a:rPr>
            <a:t>পদ্ধতিঃদলীয়</a:t>
          </a:r>
          <a:r>
            <a:rPr lang="en-US" dirty="0" smtClean="0">
              <a:latin typeface="+mj-lt"/>
            </a:rPr>
            <a:t> </a:t>
          </a:r>
          <a:r>
            <a:rPr lang="en-US" dirty="0" err="1" smtClean="0">
              <a:latin typeface="+mj-lt"/>
            </a:rPr>
            <a:t>আলোচনা</a:t>
          </a:r>
          <a:endParaRPr lang="en-US" dirty="0">
            <a:latin typeface="+mj-lt"/>
          </a:endParaRPr>
        </a:p>
      </dgm:t>
    </dgm:pt>
    <dgm:pt modelId="{FEC4C89E-3BD5-43A8-B114-4BE775A2AAF9}" type="parTrans" cxnId="{5D0FB162-8F1B-47BE-B558-37CE87CEA172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0C91A63C-563A-458D-B5A3-EE3AB9D412AC}" type="sibTrans" cxnId="{5D0FB162-8F1B-47BE-B558-37CE87CEA172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74833287-C1E4-4000-B59D-3247A53C3D64}">
      <dgm:prSet/>
      <dgm:spPr/>
      <dgm:t>
        <a:bodyPr/>
        <a:lstStyle/>
        <a:p>
          <a:pPr rtl="0"/>
          <a:r>
            <a:rPr lang="en-US" dirty="0" smtClean="0">
              <a:latin typeface="+mj-lt"/>
            </a:rPr>
            <a:t>তারিখঃ৩০/১০/১৯ইং</a:t>
          </a:r>
          <a:endParaRPr lang="en-US" dirty="0">
            <a:latin typeface="+mj-lt"/>
          </a:endParaRPr>
        </a:p>
      </dgm:t>
    </dgm:pt>
    <dgm:pt modelId="{35C58751-8C68-4CA0-A6BF-919080EBE24C}" type="parTrans" cxnId="{5AB35C45-B7AB-4452-A886-76409B12804B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B8186696-970E-4E39-8B09-73C3098EFEE0}" type="sibTrans" cxnId="{5AB35C45-B7AB-4452-A886-76409B12804B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3D8E3DC8-2CB4-40B7-A1CF-18BE9E3446EC}" type="pres">
      <dgm:prSet presAssocID="{64F33C8D-0D55-4819-8CA6-9BC5135AF95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E1C3364-9F16-4852-80DB-704EB4936199}" type="pres">
      <dgm:prSet presAssocID="{94EA3FA0-D5FA-43CD-B4EF-333A6DFAE8C4}" presName="thickLine" presStyleLbl="alignNode1" presStyleIdx="0" presStyleCnt="6"/>
      <dgm:spPr/>
    </dgm:pt>
    <dgm:pt modelId="{0475960C-7908-4D60-A7A1-A7227BA809D0}" type="pres">
      <dgm:prSet presAssocID="{94EA3FA0-D5FA-43CD-B4EF-333A6DFAE8C4}" presName="horz1" presStyleCnt="0"/>
      <dgm:spPr/>
    </dgm:pt>
    <dgm:pt modelId="{7BAD509B-FB59-4C45-B2C4-873B9233A9DE}" type="pres">
      <dgm:prSet presAssocID="{94EA3FA0-D5FA-43CD-B4EF-333A6DFAE8C4}" presName="tx1" presStyleLbl="revTx" presStyleIdx="0" presStyleCnt="6"/>
      <dgm:spPr/>
      <dgm:t>
        <a:bodyPr/>
        <a:lstStyle/>
        <a:p>
          <a:endParaRPr lang="en-US"/>
        </a:p>
      </dgm:t>
    </dgm:pt>
    <dgm:pt modelId="{1AEDF244-E87F-46D2-BF24-928273A61A40}" type="pres">
      <dgm:prSet presAssocID="{94EA3FA0-D5FA-43CD-B4EF-333A6DFAE8C4}" presName="vert1" presStyleCnt="0"/>
      <dgm:spPr/>
    </dgm:pt>
    <dgm:pt modelId="{92EDF189-F941-41BA-951B-979F7B5874CB}" type="pres">
      <dgm:prSet presAssocID="{F159CDDC-9DD7-4F3F-B0BD-181D0467C702}" presName="thickLine" presStyleLbl="alignNode1" presStyleIdx="1" presStyleCnt="6"/>
      <dgm:spPr/>
    </dgm:pt>
    <dgm:pt modelId="{5AC59DD1-0784-40F4-B24D-1F965C7DA628}" type="pres">
      <dgm:prSet presAssocID="{F159CDDC-9DD7-4F3F-B0BD-181D0467C702}" presName="horz1" presStyleCnt="0"/>
      <dgm:spPr/>
    </dgm:pt>
    <dgm:pt modelId="{622B9A2D-2B67-4CB5-BDD3-4624AB408C47}" type="pres">
      <dgm:prSet presAssocID="{F159CDDC-9DD7-4F3F-B0BD-181D0467C702}" presName="tx1" presStyleLbl="revTx" presStyleIdx="1" presStyleCnt="6"/>
      <dgm:spPr/>
      <dgm:t>
        <a:bodyPr/>
        <a:lstStyle/>
        <a:p>
          <a:endParaRPr lang="en-US"/>
        </a:p>
      </dgm:t>
    </dgm:pt>
    <dgm:pt modelId="{BBE934BD-CEEF-4B29-AE30-3945B06CB694}" type="pres">
      <dgm:prSet presAssocID="{F159CDDC-9DD7-4F3F-B0BD-181D0467C702}" presName="vert1" presStyleCnt="0"/>
      <dgm:spPr/>
    </dgm:pt>
    <dgm:pt modelId="{DB207F6A-936B-476E-B554-5A511C5315D3}" type="pres">
      <dgm:prSet presAssocID="{EB49E77A-447B-425B-8906-79572DF7D20B}" presName="thickLine" presStyleLbl="alignNode1" presStyleIdx="2" presStyleCnt="6"/>
      <dgm:spPr/>
    </dgm:pt>
    <dgm:pt modelId="{F83ECB28-E743-468D-8F6C-709E91792827}" type="pres">
      <dgm:prSet presAssocID="{EB49E77A-447B-425B-8906-79572DF7D20B}" presName="horz1" presStyleCnt="0"/>
      <dgm:spPr/>
    </dgm:pt>
    <dgm:pt modelId="{A4FB00E9-04DF-43D5-BD9A-5D192013DB22}" type="pres">
      <dgm:prSet presAssocID="{EB49E77A-447B-425B-8906-79572DF7D20B}" presName="tx1" presStyleLbl="revTx" presStyleIdx="2" presStyleCnt="6"/>
      <dgm:spPr/>
      <dgm:t>
        <a:bodyPr/>
        <a:lstStyle/>
        <a:p>
          <a:endParaRPr lang="en-US"/>
        </a:p>
      </dgm:t>
    </dgm:pt>
    <dgm:pt modelId="{018F99EE-16C9-4887-B00C-52E9B63B213C}" type="pres">
      <dgm:prSet presAssocID="{EB49E77A-447B-425B-8906-79572DF7D20B}" presName="vert1" presStyleCnt="0"/>
      <dgm:spPr/>
    </dgm:pt>
    <dgm:pt modelId="{59E41959-2E33-451F-960C-ACA563698410}" type="pres">
      <dgm:prSet presAssocID="{593E4F55-D11A-49D3-A4EB-1E81302FC7A1}" presName="thickLine" presStyleLbl="alignNode1" presStyleIdx="3" presStyleCnt="6"/>
      <dgm:spPr/>
    </dgm:pt>
    <dgm:pt modelId="{22494328-476D-4BE9-BD13-C2CFC50DF03D}" type="pres">
      <dgm:prSet presAssocID="{593E4F55-D11A-49D3-A4EB-1E81302FC7A1}" presName="horz1" presStyleCnt="0"/>
      <dgm:spPr/>
    </dgm:pt>
    <dgm:pt modelId="{5225D064-5CEB-425A-A1A9-95D008932576}" type="pres">
      <dgm:prSet presAssocID="{593E4F55-D11A-49D3-A4EB-1E81302FC7A1}" presName="tx1" presStyleLbl="revTx" presStyleIdx="3" presStyleCnt="6"/>
      <dgm:spPr/>
      <dgm:t>
        <a:bodyPr/>
        <a:lstStyle/>
        <a:p>
          <a:endParaRPr lang="en-US"/>
        </a:p>
      </dgm:t>
    </dgm:pt>
    <dgm:pt modelId="{D417573E-F1C3-4590-B395-A61EA90ADD48}" type="pres">
      <dgm:prSet presAssocID="{593E4F55-D11A-49D3-A4EB-1E81302FC7A1}" presName="vert1" presStyleCnt="0"/>
      <dgm:spPr/>
    </dgm:pt>
    <dgm:pt modelId="{FB584604-2353-4AA3-93AE-605B970C69F5}" type="pres">
      <dgm:prSet presAssocID="{17A74C12-9FC9-4868-B2E4-D545E33C73A7}" presName="thickLine" presStyleLbl="alignNode1" presStyleIdx="4" presStyleCnt="6"/>
      <dgm:spPr/>
    </dgm:pt>
    <dgm:pt modelId="{00EFA763-26C1-4DF2-9FF1-41B870790F28}" type="pres">
      <dgm:prSet presAssocID="{17A74C12-9FC9-4868-B2E4-D545E33C73A7}" presName="horz1" presStyleCnt="0"/>
      <dgm:spPr/>
    </dgm:pt>
    <dgm:pt modelId="{7DFDE956-A6E7-487D-8DBC-A1C34B86DEC6}" type="pres">
      <dgm:prSet presAssocID="{17A74C12-9FC9-4868-B2E4-D545E33C73A7}" presName="tx1" presStyleLbl="revTx" presStyleIdx="4" presStyleCnt="6"/>
      <dgm:spPr/>
      <dgm:t>
        <a:bodyPr/>
        <a:lstStyle/>
        <a:p>
          <a:endParaRPr lang="en-US"/>
        </a:p>
      </dgm:t>
    </dgm:pt>
    <dgm:pt modelId="{47E68FF9-5757-4BDD-87E5-CB6DC71EBC99}" type="pres">
      <dgm:prSet presAssocID="{17A74C12-9FC9-4868-B2E4-D545E33C73A7}" presName="vert1" presStyleCnt="0"/>
      <dgm:spPr/>
    </dgm:pt>
    <dgm:pt modelId="{9EAE7A2A-06F4-4288-9BC9-F90BD05C082B}" type="pres">
      <dgm:prSet presAssocID="{74833287-C1E4-4000-B59D-3247A53C3D64}" presName="thickLine" presStyleLbl="alignNode1" presStyleIdx="5" presStyleCnt="6"/>
      <dgm:spPr/>
    </dgm:pt>
    <dgm:pt modelId="{316C7C69-A6B6-4C79-A089-3FFD8D26D7E7}" type="pres">
      <dgm:prSet presAssocID="{74833287-C1E4-4000-B59D-3247A53C3D64}" presName="horz1" presStyleCnt="0"/>
      <dgm:spPr/>
    </dgm:pt>
    <dgm:pt modelId="{0A4FD1C4-1E6F-4A95-B723-660279EEDD27}" type="pres">
      <dgm:prSet presAssocID="{74833287-C1E4-4000-B59D-3247A53C3D64}" presName="tx1" presStyleLbl="revTx" presStyleIdx="5" presStyleCnt="6"/>
      <dgm:spPr/>
      <dgm:t>
        <a:bodyPr/>
        <a:lstStyle/>
        <a:p>
          <a:endParaRPr lang="en-US"/>
        </a:p>
      </dgm:t>
    </dgm:pt>
    <dgm:pt modelId="{ECC2C009-8E79-49EE-976F-EDC305EDA50B}" type="pres">
      <dgm:prSet presAssocID="{74833287-C1E4-4000-B59D-3247A53C3D64}" presName="vert1" presStyleCnt="0"/>
      <dgm:spPr/>
    </dgm:pt>
  </dgm:ptLst>
  <dgm:cxnLst>
    <dgm:cxn modelId="{3D19ACB0-BF82-4892-835F-EE4B8BA6E378}" srcId="{64F33C8D-0D55-4819-8CA6-9BC5135AF952}" destId="{94EA3FA0-D5FA-43CD-B4EF-333A6DFAE8C4}" srcOrd="0" destOrd="0" parTransId="{9E9FB267-08CD-43FB-8E18-8D4F9E2D11C9}" sibTransId="{76E53BCE-CB67-4353-86FE-B75A0BAF70F4}"/>
    <dgm:cxn modelId="{14F76BCE-C33F-45A0-9DC5-5F806BB382BD}" srcId="{64F33C8D-0D55-4819-8CA6-9BC5135AF952}" destId="{EB49E77A-447B-425B-8906-79572DF7D20B}" srcOrd="2" destOrd="0" parTransId="{C01CCC6C-0B17-48B2-81F0-3D85D5FCD853}" sibTransId="{F89094D6-6086-49EA-B866-E3CF89718FF4}"/>
    <dgm:cxn modelId="{5D0FB162-8F1B-47BE-B558-37CE87CEA172}" srcId="{64F33C8D-0D55-4819-8CA6-9BC5135AF952}" destId="{17A74C12-9FC9-4868-B2E4-D545E33C73A7}" srcOrd="4" destOrd="0" parTransId="{FEC4C89E-3BD5-43A8-B114-4BE775A2AAF9}" sibTransId="{0C91A63C-563A-458D-B5A3-EE3AB9D412AC}"/>
    <dgm:cxn modelId="{62C1DFA4-FC50-4A35-81E6-E51A57E893D4}" type="presOf" srcId="{EB49E77A-447B-425B-8906-79572DF7D20B}" destId="{A4FB00E9-04DF-43D5-BD9A-5D192013DB22}" srcOrd="0" destOrd="0" presId="urn:microsoft.com/office/officeart/2008/layout/LinedList"/>
    <dgm:cxn modelId="{5AB35C45-B7AB-4452-A886-76409B12804B}" srcId="{64F33C8D-0D55-4819-8CA6-9BC5135AF952}" destId="{74833287-C1E4-4000-B59D-3247A53C3D64}" srcOrd="5" destOrd="0" parTransId="{35C58751-8C68-4CA0-A6BF-919080EBE24C}" sibTransId="{B8186696-970E-4E39-8B09-73C3098EFEE0}"/>
    <dgm:cxn modelId="{E13FFB2F-0A7C-46CF-A19E-5007EBD1D3FB}" type="presOf" srcId="{593E4F55-D11A-49D3-A4EB-1E81302FC7A1}" destId="{5225D064-5CEB-425A-A1A9-95D008932576}" srcOrd="0" destOrd="0" presId="urn:microsoft.com/office/officeart/2008/layout/LinedList"/>
    <dgm:cxn modelId="{6A099867-9FB4-42B3-AF8B-1FC270F8A6E6}" type="presOf" srcId="{64F33C8D-0D55-4819-8CA6-9BC5135AF952}" destId="{3D8E3DC8-2CB4-40B7-A1CF-18BE9E3446EC}" srcOrd="0" destOrd="0" presId="urn:microsoft.com/office/officeart/2008/layout/LinedList"/>
    <dgm:cxn modelId="{6A7BA264-B901-4D3A-BC1A-636CFFE4C9F7}" type="presOf" srcId="{74833287-C1E4-4000-B59D-3247A53C3D64}" destId="{0A4FD1C4-1E6F-4A95-B723-660279EEDD27}" srcOrd="0" destOrd="0" presId="urn:microsoft.com/office/officeart/2008/layout/LinedList"/>
    <dgm:cxn modelId="{FC948983-E164-402E-ABBE-3BC6014C73F6}" type="presOf" srcId="{17A74C12-9FC9-4868-B2E4-D545E33C73A7}" destId="{7DFDE956-A6E7-487D-8DBC-A1C34B86DEC6}" srcOrd="0" destOrd="0" presId="urn:microsoft.com/office/officeart/2008/layout/LinedList"/>
    <dgm:cxn modelId="{E7B03C2A-0F14-498E-808E-D0EB72DBE1CE}" type="presOf" srcId="{F159CDDC-9DD7-4F3F-B0BD-181D0467C702}" destId="{622B9A2D-2B67-4CB5-BDD3-4624AB408C47}" srcOrd="0" destOrd="0" presId="urn:microsoft.com/office/officeart/2008/layout/LinedList"/>
    <dgm:cxn modelId="{A099D4B5-3A5C-47F7-95C8-AD1E05468619}" srcId="{64F33C8D-0D55-4819-8CA6-9BC5135AF952}" destId="{F159CDDC-9DD7-4F3F-B0BD-181D0467C702}" srcOrd="1" destOrd="0" parTransId="{182A19BA-7E85-43F3-92C9-BDE09F72861C}" sibTransId="{EE1B9A6C-16DB-4941-98DB-6BFEA853AD8A}"/>
    <dgm:cxn modelId="{B7001780-4EB5-4DD6-8667-894AF28B4351}" type="presOf" srcId="{94EA3FA0-D5FA-43CD-B4EF-333A6DFAE8C4}" destId="{7BAD509B-FB59-4C45-B2C4-873B9233A9DE}" srcOrd="0" destOrd="0" presId="urn:microsoft.com/office/officeart/2008/layout/LinedList"/>
    <dgm:cxn modelId="{235E4A07-D1A2-4D84-88F8-410BDFC819B3}" srcId="{64F33C8D-0D55-4819-8CA6-9BC5135AF952}" destId="{593E4F55-D11A-49D3-A4EB-1E81302FC7A1}" srcOrd="3" destOrd="0" parTransId="{8458F0DB-C8D8-4383-ABF2-BC0C9ACE9F52}" sibTransId="{19311618-423B-4802-93A9-DFB9B24FF002}"/>
    <dgm:cxn modelId="{D631C588-8325-43B9-BB0A-7494123FBE82}" type="presParOf" srcId="{3D8E3DC8-2CB4-40B7-A1CF-18BE9E3446EC}" destId="{8E1C3364-9F16-4852-80DB-704EB4936199}" srcOrd="0" destOrd="0" presId="urn:microsoft.com/office/officeart/2008/layout/LinedList"/>
    <dgm:cxn modelId="{DD1A1698-06EA-457F-84A9-3E10C29684C2}" type="presParOf" srcId="{3D8E3DC8-2CB4-40B7-A1CF-18BE9E3446EC}" destId="{0475960C-7908-4D60-A7A1-A7227BA809D0}" srcOrd="1" destOrd="0" presId="urn:microsoft.com/office/officeart/2008/layout/LinedList"/>
    <dgm:cxn modelId="{AFB531D7-44A9-4ABD-9422-700B6E2DC295}" type="presParOf" srcId="{0475960C-7908-4D60-A7A1-A7227BA809D0}" destId="{7BAD509B-FB59-4C45-B2C4-873B9233A9DE}" srcOrd="0" destOrd="0" presId="urn:microsoft.com/office/officeart/2008/layout/LinedList"/>
    <dgm:cxn modelId="{C7AF1A6A-1723-4691-B5CE-5DD95FC0F506}" type="presParOf" srcId="{0475960C-7908-4D60-A7A1-A7227BA809D0}" destId="{1AEDF244-E87F-46D2-BF24-928273A61A40}" srcOrd="1" destOrd="0" presId="urn:microsoft.com/office/officeart/2008/layout/LinedList"/>
    <dgm:cxn modelId="{BE3FA3B6-1269-4AB7-924B-7D41E4B4D2D2}" type="presParOf" srcId="{3D8E3DC8-2CB4-40B7-A1CF-18BE9E3446EC}" destId="{92EDF189-F941-41BA-951B-979F7B5874CB}" srcOrd="2" destOrd="0" presId="urn:microsoft.com/office/officeart/2008/layout/LinedList"/>
    <dgm:cxn modelId="{2869422B-7B83-42B6-AC67-06A0C018B639}" type="presParOf" srcId="{3D8E3DC8-2CB4-40B7-A1CF-18BE9E3446EC}" destId="{5AC59DD1-0784-40F4-B24D-1F965C7DA628}" srcOrd="3" destOrd="0" presId="urn:microsoft.com/office/officeart/2008/layout/LinedList"/>
    <dgm:cxn modelId="{E0D17662-61D4-4263-A9F6-E728B9903C99}" type="presParOf" srcId="{5AC59DD1-0784-40F4-B24D-1F965C7DA628}" destId="{622B9A2D-2B67-4CB5-BDD3-4624AB408C47}" srcOrd="0" destOrd="0" presId="urn:microsoft.com/office/officeart/2008/layout/LinedList"/>
    <dgm:cxn modelId="{A98D69D5-F090-4E71-8ABF-12EA0148BA34}" type="presParOf" srcId="{5AC59DD1-0784-40F4-B24D-1F965C7DA628}" destId="{BBE934BD-CEEF-4B29-AE30-3945B06CB694}" srcOrd="1" destOrd="0" presId="urn:microsoft.com/office/officeart/2008/layout/LinedList"/>
    <dgm:cxn modelId="{5F89CE3A-3866-4270-B199-266FB578B2A2}" type="presParOf" srcId="{3D8E3DC8-2CB4-40B7-A1CF-18BE9E3446EC}" destId="{DB207F6A-936B-476E-B554-5A511C5315D3}" srcOrd="4" destOrd="0" presId="urn:microsoft.com/office/officeart/2008/layout/LinedList"/>
    <dgm:cxn modelId="{AC80492D-F356-40DE-9246-6A9DECDF0C13}" type="presParOf" srcId="{3D8E3DC8-2CB4-40B7-A1CF-18BE9E3446EC}" destId="{F83ECB28-E743-468D-8F6C-709E91792827}" srcOrd="5" destOrd="0" presId="urn:microsoft.com/office/officeart/2008/layout/LinedList"/>
    <dgm:cxn modelId="{38AE2A11-2487-4705-9025-47919B0E7887}" type="presParOf" srcId="{F83ECB28-E743-468D-8F6C-709E91792827}" destId="{A4FB00E9-04DF-43D5-BD9A-5D192013DB22}" srcOrd="0" destOrd="0" presId="urn:microsoft.com/office/officeart/2008/layout/LinedList"/>
    <dgm:cxn modelId="{C73A3201-2054-471D-9FC5-EE58A9DA7F9E}" type="presParOf" srcId="{F83ECB28-E743-468D-8F6C-709E91792827}" destId="{018F99EE-16C9-4887-B00C-52E9B63B213C}" srcOrd="1" destOrd="0" presId="urn:microsoft.com/office/officeart/2008/layout/LinedList"/>
    <dgm:cxn modelId="{4EEB9184-DB65-4495-9F35-A2E3590FEC39}" type="presParOf" srcId="{3D8E3DC8-2CB4-40B7-A1CF-18BE9E3446EC}" destId="{59E41959-2E33-451F-960C-ACA563698410}" srcOrd="6" destOrd="0" presId="urn:microsoft.com/office/officeart/2008/layout/LinedList"/>
    <dgm:cxn modelId="{72E06C3F-011F-4DCA-872F-C3D03E71B1E0}" type="presParOf" srcId="{3D8E3DC8-2CB4-40B7-A1CF-18BE9E3446EC}" destId="{22494328-476D-4BE9-BD13-C2CFC50DF03D}" srcOrd="7" destOrd="0" presId="urn:microsoft.com/office/officeart/2008/layout/LinedList"/>
    <dgm:cxn modelId="{40AB62B5-F0BF-447D-B172-32ECE40783DC}" type="presParOf" srcId="{22494328-476D-4BE9-BD13-C2CFC50DF03D}" destId="{5225D064-5CEB-425A-A1A9-95D008932576}" srcOrd="0" destOrd="0" presId="urn:microsoft.com/office/officeart/2008/layout/LinedList"/>
    <dgm:cxn modelId="{760C4A16-4843-48A0-BB8A-C5EF5CE67F91}" type="presParOf" srcId="{22494328-476D-4BE9-BD13-C2CFC50DF03D}" destId="{D417573E-F1C3-4590-B395-A61EA90ADD48}" srcOrd="1" destOrd="0" presId="urn:microsoft.com/office/officeart/2008/layout/LinedList"/>
    <dgm:cxn modelId="{2549C32C-35DB-4EB9-B9EB-E1819483EF08}" type="presParOf" srcId="{3D8E3DC8-2CB4-40B7-A1CF-18BE9E3446EC}" destId="{FB584604-2353-4AA3-93AE-605B970C69F5}" srcOrd="8" destOrd="0" presId="urn:microsoft.com/office/officeart/2008/layout/LinedList"/>
    <dgm:cxn modelId="{2B9B3B54-A861-4A3E-B8C0-3F6716E3D5DD}" type="presParOf" srcId="{3D8E3DC8-2CB4-40B7-A1CF-18BE9E3446EC}" destId="{00EFA763-26C1-4DF2-9FF1-41B870790F28}" srcOrd="9" destOrd="0" presId="urn:microsoft.com/office/officeart/2008/layout/LinedList"/>
    <dgm:cxn modelId="{919C09A4-6B88-4B57-8CE7-1D7B482FE73B}" type="presParOf" srcId="{00EFA763-26C1-4DF2-9FF1-41B870790F28}" destId="{7DFDE956-A6E7-487D-8DBC-A1C34B86DEC6}" srcOrd="0" destOrd="0" presId="urn:microsoft.com/office/officeart/2008/layout/LinedList"/>
    <dgm:cxn modelId="{89ACD625-E971-46F5-B30C-9FE7BEDF6D6D}" type="presParOf" srcId="{00EFA763-26C1-4DF2-9FF1-41B870790F28}" destId="{47E68FF9-5757-4BDD-87E5-CB6DC71EBC99}" srcOrd="1" destOrd="0" presId="urn:microsoft.com/office/officeart/2008/layout/LinedList"/>
    <dgm:cxn modelId="{A10D29A1-C674-44A1-AD87-44F81D8E6081}" type="presParOf" srcId="{3D8E3DC8-2CB4-40B7-A1CF-18BE9E3446EC}" destId="{9EAE7A2A-06F4-4288-9BC9-F90BD05C082B}" srcOrd="10" destOrd="0" presId="urn:microsoft.com/office/officeart/2008/layout/LinedList"/>
    <dgm:cxn modelId="{7BC263BF-66C2-44D1-B11D-C17C05FF5680}" type="presParOf" srcId="{3D8E3DC8-2CB4-40B7-A1CF-18BE9E3446EC}" destId="{316C7C69-A6B6-4C79-A089-3FFD8D26D7E7}" srcOrd="11" destOrd="0" presId="urn:microsoft.com/office/officeart/2008/layout/LinedList"/>
    <dgm:cxn modelId="{3F00D712-4D86-48DA-9D94-08EA59969ABA}" type="presParOf" srcId="{316C7C69-A6B6-4C79-A089-3FFD8D26D7E7}" destId="{0A4FD1C4-1E6F-4A95-B723-660279EEDD27}" srcOrd="0" destOrd="0" presId="urn:microsoft.com/office/officeart/2008/layout/LinedList"/>
    <dgm:cxn modelId="{36CD07FA-85D9-4552-836A-050D3A5B375A}" type="presParOf" srcId="{316C7C69-A6B6-4C79-A089-3FFD8D26D7E7}" destId="{ECC2C009-8E79-49EE-976F-EDC305EDA50B}" srcOrd="1" destOrd="0" presId="urn:microsoft.com/office/officeart/2008/layout/LinedList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79FE5BF3-B77F-4B8C-800B-5D62574B2D4D}" type="doc">
      <dgm:prSet loTypeId="urn:microsoft.com/office/officeart/2005/8/layout/hProcess9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3A6F65D-7812-4ACC-BBEB-5CDD93FA11A1}">
      <dgm:prSet/>
      <dgm:spPr>
        <a:solidFill>
          <a:schemeClr val="bg1"/>
        </a:solidFill>
        <a:ln w="57150">
          <a:solidFill>
            <a:srgbClr val="FF3399"/>
          </a:solidFill>
        </a:ln>
      </dgm:spPr>
      <dgm:t>
        <a:bodyPr/>
        <a:lstStyle/>
        <a:p>
          <a:pPr rtl="0"/>
          <a:r>
            <a:rPr lang="en-US" dirty="0" err="1" smtClean="0">
              <a:solidFill>
                <a:sysClr val="windowText" lastClr="000000"/>
              </a:solidFill>
            </a:rPr>
            <a:t>ছাত্র</a:t>
          </a:r>
          <a:r>
            <a:rPr lang="en-US" dirty="0" smtClean="0">
              <a:solidFill>
                <a:sysClr val="windowText" lastClr="000000"/>
              </a:solidFill>
            </a:rPr>
            <a:t>/</a:t>
          </a:r>
          <a:r>
            <a:rPr lang="en-US" dirty="0" err="1" smtClean="0">
              <a:solidFill>
                <a:sysClr val="windowText" lastClr="000000"/>
              </a:solidFill>
            </a:rPr>
            <a:t>ছাত্রীরা</a:t>
          </a:r>
          <a:r>
            <a:rPr lang="en-US" dirty="0" smtClean="0">
              <a:solidFill>
                <a:sysClr val="windowText" lastClr="000000"/>
              </a:solidFill>
            </a:rPr>
            <a:t> </a:t>
          </a:r>
          <a:r>
            <a:rPr lang="en-US" dirty="0" err="1" smtClean="0">
              <a:solidFill>
                <a:sysClr val="windowText" lastClr="000000"/>
              </a:solidFill>
            </a:rPr>
            <a:t>বিভিন্ন</a:t>
          </a:r>
          <a:r>
            <a:rPr lang="en-US" dirty="0" smtClean="0">
              <a:solidFill>
                <a:sysClr val="windowText" lastClr="000000"/>
              </a:solidFill>
            </a:rPr>
            <a:t> </a:t>
          </a:r>
          <a:r>
            <a:rPr lang="en-US" dirty="0" err="1" smtClean="0">
              <a:solidFill>
                <a:sysClr val="windowText" lastClr="000000"/>
              </a:solidFill>
            </a:rPr>
            <a:t>দলে</a:t>
          </a:r>
          <a:r>
            <a:rPr lang="en-US" dirty="0" smtClean="0">
              <a:solidFill>
                <a:sysClr val="windowText" lastClr="000000"/>
              </a:solidFill>
            </a:rPr>
            <a:t> </a:t>
          </a:r>
          <a:r>
            <a:rPr lang="en-US" dirty="0" err="1" smtClean="0">
              <a:solidFill>
                <a:sysClr val="windowText" lastClr="000000"/>
              </a:solidFill>
            </a:rPr>
            <a:t>বিভক্ত</a:t>
          </a:r>
          <a:r>
            <a:rPr lang="en-US" dirty="0" smtClean="0">
              <a:solidFill>
                <a:sysClr val="windowText" lastClr="000000"/>
              </a:solidFill>
            </a:rPr>
            <a:t> </a:t>
          </a:r>
          <a:r>
            <a:rPr lang="en-US" dirty="0" err="1" smtClean="0">
              <a:solidFill>
                <a:sysClr val="windowText" lastClr="000000"/>
              </a:solidFill>
            </a:rPr>
            <a:t>হয়ে</a:t>
          </a:r>
          <a:r>
            <a:rPr lang="en-US" dirty="0" smtClean="0">
              <a:solidFill>
                <a:sysClr val="windowText" lastClr="000000"/>
              </a:solidFill>
            </a:rPr>
            <a:t> </a:t>
          </a:r>
          <a:r>
            <a:rPr lang="en-US" dirty="0" err="1" smtClean="0">
              <a:solidFill>
                <a:sysClr val="windowText" lastClr="000000"/>
              </a:solidFill>
            </a:rPr>
            <a:t>বাংলাদেশের</a:t>
          </a:r>
          <a:r>
            <a:rPr lang="en-US" dirty="0" smtClean="0">
              <a:solidFill>
                <a:sysClr val="windowText" lastClr="000000"/>
              </a:solidFill>
            </a:rPr>
            <a:t> </a:t>
          </a:r>
          <a:r>
            <a:rPr lang="en-US" dirty="0" err="1" smtClean="0">
              <a:solidFill>
                <a:sysClr val="windowText" lastClr="000000"/>
              </a:solidFill>
            </a:rPr>
            <a:t>সামাজিক</a:t>
          </a:r>
          <a:r>
            <a:rPr lang="en-US" dirty="0" smtClean="0">
              <a:solidFill>
                <a:sysClr val="windowText" lastClr="000000"/>
              </a:solidFill>
            </a:rPr>
            <a:t> </a:t>
          </a:r>
          <a:r>
            <a:rPr lang="en-US" dirty="0" err="1" smtClean="0">
              <a:solidFill>
                <a:sysClr val="windowText" lastClr="000000"/>
              </a:solidFill>
            </a:rPr>
            <a:t>পরিবর্তনের</a:t>
          </a:r>
          <a:r>
            <a:rPr lang="en-US" dirty="0" smtClean="0">
              <a:solidFill>
                <a:sysClr val="windowText" lastClr="000000"/>
              </a:solidFill>
            </a:rPr>
            <a:t> </a:t>
          </a:r>
          <a:r>
            <a:rPr lang="en-US" dirty="0" err="1" smtClean="0">
              <a:solidFill>
                <a:sysClr val="windowText" lastClr="000000"/>
              </a:solidFill>
            </a:rPr>
            <a:t>কারন</a:t>
          </a:r>
          <a:r>
            <a:rPr lang="en-US" dirty="0" smtClean="0">
              <a:solidFill>
                <a:sysClr val="windowText" lastClr="000000"/>
              </a:solidFill>
            </a:rPr>
            <a:t> </a:t>
          </a:r>
          <a:r>
            <a:rPr lang="en-US" dirty="0" err="1" smtClean="0">
              <a:solidFill>
                <a:sysClr val="windowText" lastClr="000000"/>
              </a:solidFill>
            </a:rPr>
            <a:t>সমুহের</a:t>
          </a:r>
          <a:r>
            <a:rPr lang="en-US" dirty="0" smtClean="0">
              <a:solidFill>
                <a:sysClr val="windowText" lastClr="000000"/>
              </a:solidFill>
            </a:rPr>
            <a:t> </a:t>
          </a:r>
          <a:r>
            <a:rPr lang="en-US" dirty="0" err="1" smtClean="0">
              <a:solidFill>
                <a:sysClr val="windowText" lastClr="000000"/>
              </a:solidFill>
            </a:rPr>
            <a:t>প্রভাব</a:t>
          </a:r>
          <a:r>
            <a:rPr lang="en-US" dirty="0" smtClean="0">
              <a:solidFill>
                <a:sysClr val="windowText" lastClr="000000"/>
              </a:solidFill>
            </a:rPr>
            <a:t> </a:t>
          </a:r>
          <a:r>
            <a:rPr lang="en-US" dirty="0" err="1" smtClean="0">
              <a:solidFill>
                <a:sysClr val="windowText" lastClr="000000"/>
              </a:solidFill>
            </a:rPr>
            <a:t>বিশ্লেষণ</a:t>
          </a:r>
          <a:r>
            <a:rPr lang="en-US" dirty="0" smtClean="0">
              <a:solidFill>
                <a:sysClr val="windowText" lastClr="000000"/>
              </a:solidFill>
            </a:rPr>
            <a:t> </a:t>
          </a:r>
          <a:r>
            <a:rPr lang="en-US" dirty="0" err="1" smtClean="0">
              <a:solidFill>
                <a:sysClr val="windowText" lastClr="000000"/>
              </a:solidFill>
            </a:rPr>
            <a:t>করবে</a:t>
          </a:r>
          <a:r>
            <a:rPr lang="en-US" dirty="0" smtClean="0">
              <a:solidFill>
                <a:sysClr val="windowText" lastClr="000000"/>
              </a:solidFill>
            </a:rPr>
            <a:t>।</a:t>
          </a:r>
          <a:endParaRPr lang="en-US" dirty="0">
            <a:solidFill>
              <a:sysClr val="windowText" lastClr="000000"/>
            </a:solidFill>
          </a:endParaRPr>
        </a:p>
      </dgm:t>
    </dgm:pt>
    <dgm:pt modelId="{16387BED-4BE0-4DD7-BD6A-1EBC10DAC12B}" type="parTrans" cxnId="{B2032CF8-05F7-47E3-8A35-AB686DEC7326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1ABA7208-BDB8-4DF4-BA7D-5B9D64821CA0}" type="sibTrans" cxnId="{B2032CF8-05F7-47E3-8A35-AB686DEC7326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4154810A-B40C-45CE-AC46-AD2310EA4433}" type="pres">
      <dgm:prSet presAssocID="{79FE5BF3-B77F-4B8C-800B-5D62574B2D4D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E8AE09E-E7D9-4736-B8A6-BE8557036AE6}" type="pres">
      <dgm:prSet presAssocID="{79FE5BF3-B77F-4B8C-800B-5D62574B2D4D}" presName="arrow" presStyleLbl="bgShp" presStyleIdx="0" presStyleCnt="1" custScaleX="115565"/>
      <dgm:spPr/>
    </dgm:pt>
    <dgm:pt modelId="{E5AC2728-4448-4660-B71B-DBC86522C4A8}" type="pres">
      <dgm:prSet presAssocID="{79FE5BF3-B77F-4B8C-800B-5D62574B2D4D}" presName="linearProcess" presStyleCnt="0"/>
      <dgm:spPr/>
    </dgm:pt>
    <dgm:pt modelId="{E274305F-211F-46F9-A4E5-B7B645773180}" type="pres">
      <dgm:prSet presAssocID="{73A6F65D-7812-4ACC-BBEB-5CDD93FA11A1}" presName="textNode" presStyleLbl="node1" presStyleIdx="0" presStyleCnt="1" custScaleX="126617" custScaleY="25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7EA20D5-24F0-4D9B-B894-0FA9C679AA23}" type="presOf" srcId="{73A6F65D-7812-4ACC-BBEB-5CDD93FA11A1}" destId="{E274305F-211F-46F9-A4E5-B7B645773180}" srcOrd="0" destOrd="0" presId="urn:microsoft.com/office/officeart/2005/8/layout/hProcess9"/>
    <dgm:cxn modelId="{2F4B3059-1363-4A56-8629-A2D1859B9F44}" type="presOf" srcId="{79FE5BF3-B77F-4B8C-800B-5D62574B2D4D}" destId="{4154810A-B40C-45CE-AC46-AD2310EA4433}" srcOrd="0" destOrd="0" presId="urn:microsoft.com/office/officeart/2005/8/layout/hProcess9"/>
    <dgm:cxn modelId="{B2032CF8-05F7-47E3-8A35-AB686DEC7326}" srcId="{79FE5BF3-B77F-4B8C-800B-5D62574B2D4D}" destId="{73A6F65D-7812-4ACC-BBEB-5CDD93FA11A1}" srcOrd="0" destOrd="0" parTransId="{16387BED-4BE0-4DD7-BD6A-1EBC10DAC12B}" sibTransId="{1ABA7208-BDB8-4DF4-BA7D-5B9D64821CA0}"/>
    <dgm:cxn modelId="{B30972D8-EB34-46F9-9F61-85A3F6256C76}" type="presParOf" srcId="{4154810A-B40C-45CE-AC46-AD2310EA4433}" destId="{FE8AE09E-E7D9-4736-B8A6-BE8557036AE6}" srcOrd="0" destOrd="0" presId="urn:microsoft.com/office/officeart/2005/8/layout/hProcess9"/>
    <dgm:cxn modelId="{42412B53-62C9-468A-8589-1C93EB879006}" type="presParOf" srcId="{4154810A-B40C-45CE-AC46-AD2310EA4433}" destId="{E5AC2728-4448-4660-B71B-DBC86522C4A8}" srcOrd="1" destOrd="0" presId="urn:microsoft.com/office/officeart/2005/8/layout/hProcess9"/>
    <dgm:cxn modelId="{7F624BC0-D846-4F11-A3CF-DF46D036CBC4}" type="presParOf" srcId="{E5AC2728-4448-4660-B71B-DBC86522C4A8}" destId="{E274305F-211F-46F9-A4E5-B7B645773180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463A96EC-FB8F-4384-9AB7-2449A340D8EF}" type="doc">
      <dgm:prSet loTypeId="urn:microsoft.com/office/officeart/2005/8/layout/hProcess9" loCatId="process" qsTypeId="urn:microsoft.com/office/officeart/2005/8/quickstyle/3d2" qsCatId="3D" csTypeId="urn:microsoft.com/office/officeart/2005/8/colors/accent1_2" csCatId="accent1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en-US"/>
        </a:p>
      </dgm:t>
    </dgm:pt>
    <dgm:pt modelId="{878A85E9-A880-43A6-B1C5-9E7EFC13AC73}">
      <dgm:prSet custT="1"/>
      <dgm:spPr>
        <a:solidFill>
          <a:schemeClr val="bg1"/>
        </a:solidFill>
        <a:ln w="38100">
          <a:solidFill>
            <a:srgbClr val="00B0F0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en-US" sz="4800" dirty="0" err="1" smtClean="0">
              <a:solidFill>
                <a:srgbClr val="CC00FF"/>
              </a:solidFill>
            </a:rPr>
            <a:t>দলীয়</a:t>
          </a:r>
          <a:r>
            <a:rPr lang="en-US" sz="4800" dirty="0" smtClean="0">
              <a:solidFill>
                <a:srgbClr val="CC00FF"/>
              </a:solidFill>
            </a:rPr>
            <a:t> </a:t>
          </a:r>
          <a:r>
            <a:rPr lang="en-US" sz="4800" dirty="0" err="1" smtClean="0">
              <a:solidFill>
                <a:srgbClr val="CC00FF"/>
              </a:solidFill>
            </a:rPr>
            <a:t>কাজের</a:t>
          </a:r>
          <a:r>
            <a:rPr lang="en-US" sz="4800" dirty="0" smtClean="0">
              <a:solidFill>
                <a:srgbClr val="CC00FF"/>
              </a:solidFill>
            </a:rPr>
            <a:t> </a:t>
          </a:r>
          <a:r>
            <a:rPr lang="en-US" sz="4800" dirty="0" err="1" smtClean="0">
              <a:solidFill>
                <a:srgbClr val="CC00FF"/>
              </a:solidFill>
            </a:rPr>
            <a:t>উত্তর</a:t>
          </a:r>
          <a:endParaRPr lang="en-US" sz="4800" dirty="0">
            <a:solidFill>
              <a:srgbClr val="CC00FF"/>
            </a:solidFill>
          </a:endParaRPr>
        </a:p>
      </dgm:t>
    </dgm:pt>
    <dgm:pt modelId="{C858C1E4-41E1-4AC3-A287-5B0A543F392B}" type="parTrans" cxnId="{221F0AF7-0E05-4DB8-A1C4-6C14CFEA6A2C}">
      <dgm:prSet/>
      <dgm:spPr/>
      <dgm:t>
        <a:bodyPr/>
        <a:lstStyle/>
        <a:p>
          <a:endParaRPr lang="en-US"/>
        </a:p>
      </dgm:t>
    </dgm:pt>
    <dgm:pt modelId="{F9C194B2-4A56-4DD1-8AB7-5BE267F0F979}" type="sibTrans" cxnId="{221F0AF7-0E05-4DB8-A1C4-6C14CFEA6A2C}">
      <dgm:prSet/>
      <dgm:spPr/>
      <dgm:t>
        <a:bodyPr/>
        <a:lstStyle/>
        <a:p>
          <a:endParaRPr lang="en-US"/>
        </a:p>
      </dgm:t>
    </dgm:pt>
    <dgm:pt modelId="{16CB7C1F-F34A-4D52-BE09-EDC40B36A69D}" type="pres">
      <dgm:prSet presAssocID="{463A96EC-FB8F-4384-9AB7-2449A340D8EF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D9C8878-594C-446F-BA23-9318083DE6A4}" type="pres">
      <dgm:prSet presAssocID="{463A96EC-FB8F-4384-9AB7-2449A340D8EF}" presName="arrow" presStyleLbl="bgShp" presStyleIdx="0" presStyleCnt="1" custScaleX="107143"/>
      <dgm:spPr>
        <a:solidFill>
          <a:srgbClr val="FF99CC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152400" prstMaterial="matte">
          <a:bevelT w="127000" h="63500"/>
        </a:sp3d>
      </dgm:spPr>
    </dgm:pt>
    <dgm:pt modelId="{DFBA5AB1-24D9-4EA1-A8BF-E586EF443AE1}" type="pres">
      <dgm:prSet presAssocID="{463A96EC-FB8F-4384-9AB7-2449A340D8EF}" presName="linearProcess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91E069E2-B4FD-4B1D-AECC-9057646D6B65}" type="pres">
      <dgm:prSet presAssocID="{878A85E9-A880-43A6-B1C5-9E7EFC13AC73}" presName="textNode" presStyleLbl="node1" presStyleIdx="0" presStyleCnt="1" custScaleY="25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4D44EC8-49C3-4C58-BD6F-95A8CF0E9737}" type="presOf" srcId="{878A85E9-A880-43A6-B1C5-9E7EFC13AC73}" destId="{91E069E2-B4FD-4B1D-AECC-9057646D6B65}" srcOrd="0" destOrd="0" presId="urn:microsoft.com/office/officeart/2005/8/layout/hProcess9"/>
    <dgm:cxn modelId="{221F0AF7-0E05-4DB8-A1C4-6C14CFEA6A2C}" srcId="{463A96EC-FB8F-4384-9AB7-2449A340D8EF}" destId="{878A85E9-A880-43A6-B1C5-9E7EFC13AC73}" srcOrd="0" destOrd="0" parTransId="{C858C1E4-41E1-4AC3-A287-5B0A543F392B}" sibTransId="{F9C194B2-4A56-4DD1-8AB7-5BE267F0F979}"/>
    <dgm:cxn modelId="{7767B323-17CB-4CD1-A020-33D48FA5424D}" type="presOf" srcId="{463A96EC-FB8F-4384-9AB7-2449A340D8EF}" destId="{16CB7C1F-F34A-4D52-BE09-EDC40B36A69D}" srcOrd="0" destOrd="0" presId="urn:microsoft.com/office/officeart/2005/8/layout/hProcess9"/>
    <dgm:cxn modelId="{8B6AC8F0-F83E-44FD-AEB1-BC6BA6DD91BE}" type="presParOf" srcId="{16CB7C1F-F34A-4D52-BE09-EDC40B36A69D}" destId="{AD9C8878-594C-446F-BA23-9318083DE6A4}" srcOrd="0" destOrd="0" presId="urn:microsoft.com/office/officeart/2005/8/layout/hProcess9"/>
    <dgm:cxn modelId="{5AA623AB-8517-4F4E-94FC-302A0DE17B7D}" type="presParOf" srcId="{16CB7C1F-F34A-4D52-BE09-EDC40B36A69D}" destId="{DFBA5AB1-24D9-4EA1-A8BF-E586EF443AE1}" srcOrd="1" destOrd="0" presId="urn:microsoft.com/office/officeart/2005/8/layout/hProcess9"/>
    <dgm:cxn modelId="{179016FE-C7D0-476B-8261-50D7F6F0FB50}" type="presParOf" srcId="{DFBA5AB1-24D9-4EA1-A8BF-E586EF443AE1}" destId="{91E069E2-B4FD-4B1D-AECC-9057646D6B65}" srcOrd="0" destOrd="0" presId="urn:microsoft.com/office/officeart/2005/8/layout/hProcess9"/>
  </dgm:cxnLst>
  <dgm:bg>
    <a:solidFill>
      <a:srgbClr val="00B050"/>
    </a:solidFill>
    <a:effectLst>
      <a:innerShdw blurRad="114300">
        <a:prstClr val="black"/>
      </a:inn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C66D5808-0709-4768-859E-4376BDA2006F}" type="doc">
      <dgm:prSet loTypeId="urn:microsoft.com/office/officeart/2005/8/layout/vList2" loCatId="list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09B7B496-E244-43A1-B98D-7F07AF978114}">
      <dgm:prSet/>
      <dgm:spPr/>
      <dgm:t>
        <a:bodyPr/>
        <a:lstStyle/>
        <a:p>
          <a:pPr rtl="0"/>
          <a:r>
            <a:rPr lang="bn-IN" dirty="0" smtClean="0"/>
            <a:t>৮।অর্থনৈতিক প্রভাব</a:t>
          </a:r>
          <a:endParaRPr lang="en-US" dirty="0"/>
        </a:p>
      </dgm:t>
    </dgm:pt>
    <dgm:pt modelId="{EF266108-BAD6-473D-9CEF-1EA89D040E3C}" type="parTrans" cxnId="{3BC67AAA-2037-4188-8536-3E9BD0B5A0CA}">
      <dgm:prSet/>
      <dgm:spPr/>
      <dgm:t>
        <a:bodyPr/>
        <a:lstStyle/>
        <a:p>
          <a:endParaRPr lang="en-US"/>
        </a:p>
      </dgm:t>
    </dgm:pt>
    <dgm:pt modelId="{96F11770-59C0-4885-82ED-5BD41AB7531C}" type="sibTrans" cxnId="{3BC67AAA-2037-4188-8536-3E9BD0B5A0CA}">
      <dgm:prSet/>
      <dgm:spPr/>
      <dgm:t>
        <a:bodyPr/>
        <a:lstStyle/>
        <a:p>
          <a:endParaRPr lang="en-US"/>
        </a:p>
      </dgm:t>
    </dgm:pt>
    <dgm:pt modelId="{D740BA63-DE54-44B9-8B4B-66299EF0AE80}">
      <dgm:prSet/>
      <dgm:spPr/>
      <dgm:t>
        <a:bodyPr/>
        <a:lstStyle/>
        <a:p>
          <a:pPr rtl="0"/>
          <a:r>
            <a:rPr lang="bn-IN" smtClean="0"/>
            <a:t>৯।সমাজ কল্যানমুলক কর্মসূচি</a:t>
          </a:r>
          <a:endParaRPr lang="en-US"/>
        </a:p>
      </dgm:t>
    </dgm:pt>
    <dgm:pt modelId="{5474A668-11ED-4BF7-A434-D1BF558AE3F0}" type="parTrans" cxnId="{222A37F2-754C-40CB-A7CB-C69F8619AEEC}">
      <dgm:prSet/>
      <dgm:spPr/>
      <dgm:t>
        <a:bodyPr/>
        <a:lstStyle/>
        <a:p>
          <a:endParaRPr lang="en-US"/>
        </a:p>
      </dgm:t>
    </dgm:pt>
    <dgm:pt modelId="{765A5DD1-6EBA-4A0C-AA79-60D9E24D07C5}" type="sibTrans" cxnId="{222A37F2-754C-40CB-A7CB-C69F8619AEEC}">
      <dgm:prSet/>
      <dgm:spPr/>
      <dgm:t>
        <a:bodyPr/>
        <a:lstStyle/>
        <a:p>
          <a:endParaRPr lang="en-US"/>
        </a:p>
      </dgm:t>
    </dgm:pt>
    <dgm:pt modelId="{C074BBB0-B4CF-479E-8209-14E941DC57C7}">
      <dgm:prSet/>
      <dgm:spPr/>
      <dgm:t>
        <a:bodyPr/>
        <a:lstStyle/>
        <a:p>
          <a:pPr rtl="0"/>
          <a:r>
            <a:rPr lang="bn-IN" dirty="0" smtClean="0"/>
            <a:t>১০।রাজনৈতিক প্রভাব</a:t>
          </a:r>
          <a:endParaRPr lang="en-US" dirty="0"/>
        </a:p>
      </dgm:t>
    </dgm:pt>
    <dgm:pt modelId="{A84AA710-7566-44A6-877E-8CA54E286D11}" type="parTrans" cxnId="{029177CD-A2BB-48B3-80BC-D4D05EB66327}">
      <dgm:prSet/>
      <dgm:spPr/>
      <dgm:t>
        <a:bodyPr/>
        <a:lstStyle/>
        <a:p>
          <a:endParaRPr lang="en-US"/>
        </a:p>
      </dgm:t>
    </dgm:pt>
    <dgm:pt modelId="{520D7EC4-E64D-4170-B4D0-C0EE34B081E1}" type="sibTrans" cxnId="{029177CD-A2BB-48B3-80BC-D4D05EB66327}">
      <dgm:prSet/>
      <dgm:spPr/>
      <dgm:t>
        <a:bodyPr/>
        <a:lstStyle/>
        <a:p>
          <a:endParaRPr lang="en-US"/>
        </a:p>
      </dgm:t>
    </dgm:pt>
    <dgm:pt modelId="{9A877596-1C62-4105-998E-2685D9B9F828}">
      <dgm:prSet/>
      <dgm:spPr/>
      <dgm:t>
        <a:bodyPr/>
        <a:lstStyle/>
        <a:p>
          <a:pPr rtl="0"/>
          <a:r>
            <a:rPr lang="bn-IN" dirty="0" smtClean="0"/>
            <a:t>১১।ভৌগোলিক প্রভাব</a:t>
          </a:r>
          <a:endParaRPr lang="en-US" dirty="0"/>
        </a:p>
      </dgm:t>
    </dgm:pt>
    <dgm:pt modelId="{470CA186-BE6A-4D68-8BFA-7A23CB008D39}" type="parTrans" cxnId="{BBDDBF73-4E0B-4A28-BBD2-4DF0D6C6B849}">
      <dgm:prSet/>
      <dgm:spPr/>
      <dgm:t>
        <a:bodyPr/>
        <a:lstStyle/>
        <a:p>
          <a:endParaRPr lang="en-US"/>
        </a:p>
      </dgm:t>
    </dgm:pt>
    <dgm:pt modelId="{53A84A34-B0CB-494C-AD30-47D7847A41AA}" type="sibTrans" cxnId="{BBDDBF73-4E0B-4A28-BBD2-4DF0D6C6B849}">
      <dgm:prSet/>
      <dgm:spPr/>
      <dgm:t>
        <a:bodyPr/>
        <a:lstStyle/>
        <a:p>
          <a:endParaRPr lang="en-US"/>
        </a:p>
      </dgm:t>
    </dgm:pt>
    <dgm:pt modelId="{565FD324-6E1B-47CA-9C24-A3FFA68BAD2C}" type="pres">
      <dgm:prSet presAssocID="{C66D5808-0709-4768-859E-4376BDA2006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6E857B5-CC27-471D-8B0E-E2F5CFFF9D25}" type="pres">
      <dgm:prSet presAssocID="{09B7B496-E244-43A1-B98D-7F07AF97811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7CDCD1-F7D6-4169-8D6E-EC346F8AE0E3}" type="pres">
      <dgm:prSet presAssocID="{96F11770-59C0-4885-82ED-5BD41AB7531C}" presName="spacer" presStyleCnt="0"/>
      <dgm:spPr/>
    </dgm:pt>
    <dgm:pt modelId="{CA963D29-444E-42B8-92B8-69393DA142FA}" type="pres">
      <dgm:prSet presAssocID="{D740BA63-DE54-44B9-8B4B-66299EF0AE8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D900D4-5423-445F-9CB3-88ADF2B588D5}" type="pres">
      <dgm:prSet presAssocID="{765A5DD1-6EBA-4A0C-AA79-60D9E24D07C5}" presName="spacer" presStyleCnt="0"/>
      <dgm:spPr/>
    </dgm:pt>
    <dgm:pt modelId="{D2AF9ED4-94B0-49EB-8F9B-23EFA9A0FE20}" type="pres">
      <dgm:prSet presAssocID="{C074BBB0-B4CF-479E-8209-14E941DC57C7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8C7D07-8243-423E-9BC0-138280C78F82}" type="pres">
      <dgm:prSet presAssocID="{520D7EC4-E64D-4170-B4D0-C0EE34B081E1}" presName="spacer" presStyleCnt="0"/>
      <dgm:spPr/>
    </dgm:pt>
    <dgm:pt modelId="{5A8EB8B5-9B12-4059-B207-2A2314BEC8E2}" type="pres">
      <dgm:prSet presAssocID="{9A877596-1C62-4105-998E-2685D9B9F82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C67AAA-2037-4188-8536-3E9BD0B5A0CA}" srcId="{C66D5808-0709-4768-859E-4376BDA2006F}" destId="{09B7B496-E244-43A1-B98D-7F07AF978114}" srcOrd="0" destOrd="0" parTransId="{EF266108-BAD6-473D-9CEF-1EA89D040E3C}" sibTransId="{96F11770-59C0-4885-82ED-5BD41AB7531C}"/>
    <dgm:cxn modelId="{2F659F21-50D5-4985-B2C1-999F7596166B}" type="presOf" srcId="{9A877596-1C62-4105-998E-2685D9B9F828}" destId="{5A8EB8B5-9B12-4059-B207-2A2314BEC8E2}" srcOrd="0" destOrd="0" presId="urn:microsoft.com/office/officeart/2005/8/layout/vList2"/>
    <dgm:cxn modelId="{BBDDBF73-4E0B-4A28-BBD2-4DF0D6C6B849}" srcId="{C66D5808-0709-4768-859E-4376BDA2006F}" destId="{9A877596-1C62-4105-998E-2685D9B9F828}" srcOrd="3" destOrd="0" parTransId="{470CA186-BE6A-4D68-8BFA-7A23CB008D39}" sibTransId="{53A84A34-B0CB-494C-AD30-47D7847A41AA}"/>
    <dgm:cxn modelId="{222A37F2-754C-40CB-A7CB-C69F8619AEEC}" srcId="{C66D5808-0709-4768-859E-4376BDA2006F}" destId="{D740BA63-DE54-44B9-8B4B-66299EF0AE80}" srcOrd="1" destOrd="0" parTransId="{5474A668-11ED-4BF7-A434-D1BF558AE3F0}" sibTransId="{765A5DD1-6EBA-4A0C-AA79-60D9E24D07C5}"/>
    <dgm:cxn modelId="{FD7776C5-CA4F-4966-BC10-19D93EB906D1}" type="presOf" srcId="{09B7B496-E244-43A1-B98D-7F07AF978114}" destId="{F6E857B5-CC27-471D-8B0E-E2F5CFFF9D25}" srcOrd="0" destOrd="0" presId="urn:microsoft.com/office/officeart/2005/8/layout/vList2"/>
    <dgm:cxn modelId="{D763322E-C9FE-479A-A7D3-BAE4EAB73672}" type="presOf" srcId="{C074BBB0-B4CF-479E-8209-14E941DC57C7}" destId="{D2AF9ED4-94B0-49EB-8F9B-23EFA9A0FE20}" srcOrd="0" destOrd="0" presId="urn:microsoft.com/office/officeart/2005/8/layout/vList2"/>
    <dgm:cxn modelId="{BD7DC070-3637-4FE5-A233-61473D117710}" type="presOf" srcId="{C66D5808-0709-4768-859E-4376BDA2006F}" destId="{565FD324-6E1B-47CA-9C24-A3FFA68BAD2C}" srcOrd="0" destOrd="0" presId="urn:microsoft.com/office/officeart/2005/8/layout/vList2"/>
    <dgm:cxn modelId="{029177CD-A2BB-48B3-80BC-D4D05EB66327}" srcId="{C66D5808-0709-4768-859E-4376BDA2006F}" destId="{C074BBB0-B4CF-479E-8209-14E941DC57C7}" srcOrd="2" destOrd="0" parTransId="{A84AA710-7566-44A6-877E-8CA54E286D11}" sibTransId="{520D7EC4-E64D-4170-B4D0-C0EE34B081E1}"/>
    <dgm:cxn modelId="{BCB27E2E-3F68-485E-B815-A3545E14638C}" type="presOf" srcId="{D740BA63-DE54-44B9-8B4B-66299EF0AE80}" destId="{CA963D29-444E-42B8-92B8-69393DA142FA}" srcOrd="0" destOrd="0" presId="urn:microsoft.com/office/officeart/2005/8/layout/vList2"/>
    <dgm:cxn modelId="{21630627-10BE-4EFD-ADD0-7E6178F916AF}" type="presParOf" srcId="{565FD324-6E1B-47CA-9C24-A3FFA68BAD2C}" destId="{F6E857B5-CC27-471D-8B0E-E2F5CFFF9D25}" srcOrd="0" destOrd="0" presId="urn:microsoft.com/office/officeart/2005/8/layout/vList2"/>
    <dgm:cxn modelId="{34505039-2D62-4647-8022-F0CB94A8DEAC}" type="presParOf" srcId="{565FD324-6E1B-47CA-9C24-A3FFA68BAD2C}" destId="{4A7CDCD1-F7D6-4169-8D6E-EC346F8AE0E3}" srcOrd="1" destOrd="0" presId="urn:microsoft.com/office/officeart/2005/8/layout/vList2"/>
    <dgm:cxn modelId="{875869D3-4F38-4D36-B2F9-CF47A286ED9E}" type="presParOf" srcId="{565FD324-6E1B-47CA-9C24-A3FFA68BAD2C}" destId="{CA963D29-444E-42B8-92B8-69393DA142FA}" srcOrd="2" destOrd="0" presId="urn:microsoft.com/office/officeart/2005/8/layout/vList2"/>
    <dgm:cxn modelId="{BDBDDE63-45E4-4117-8BF0-AC7FBC3ED924}" type="presParOf" srcId="{565FD324-6E1B-47CA-9C24-A3FFA68BAD2C}" destId="{18D900D4-5423-445F-9CB3-88ADF2B588D5}" srcOrd="3" destOrd="0" presId="urn:microsoft.com/office/officeart/2005/8/layout/vList2"/>
    <dgm:cxn modelId="{27B89C21-E287-41BE-BF44-E739E01EFC52}" type="presParOf" srcId="{565FD324-6E1B-47CA-9C24-A3FFA68BAD2C}" destId="{D2AF9ED4-94B0-49EB-8F9B-23EFA9A0FE20}" srcOrd="4" destOrd="0" presId="urn:microsoft.com/office/officeart/2005/8/layout/vList2"/>
    <dgm:cxn modelId="{6953332D-18A3-4F62-9623-36172BDB9671}" type="presParOf" srcId="{565FD324-6E1B-47CA-9C24-A3FFA68BAD2C}" destId="{6E8C7D07-8243-423E-9BC0-138280C78F82}" srcOrd="5" destOrd="0" presId="urn:microsoft.com/office/officeart/2005/8/layout/vList2"/>
    <dgm:cxn modelId="{FF900866-5B77-4B90-A92E-6DB8B573504E}" type="presParOf" srcId="{565FD324-6E1B-47CA-9C24-A3FFA68BAD2C}" destId="{5A8EB8B5-9B12-4059-B207-2A2314BEC8E2}" srcOrd="6" destOrd="0" presId="urn:microsoft.com/office/officeart/2005/8/layout/vList2"/>
  </dgm:cxnLst>
  <dgm:bg>
    <a:solidFill>
      <a:srgbClr val="FF3399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F339DDDC-6433-40FC-8B34-FC69E00A08A5}" type="doc">
      <dgm:prSet loTypeId="urn:microsoft.com/office/officeart/2005/8/layout/hProcess9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67EF084-8D6E-4F2B-9E56-36F095C983B7}">
      <dgm:prSet custT="1"/>
      <dgm:spPr>
        <a:solidFill>
          <a:schemeClr val="bg1"/>
        </a:solidFill>
        <a:ln w="57150">
          <a:solidFill>
            <a:srgbClr val="FF3399"/>
          </a:solidFill>
        </a:ln>
      </dgm:spPr>
      <dgm:t>
        <a:bodyPr/>
        <a:lstStyle/>
        <a:p>
          <a:pPr rtl="0"/>
          <a:r>
            <a:rPr lang="en-US" sz="3600" dirty="0" err="1" smtClean="0">
              <a:solidFill>
                <a:sysClr val="windowText" lastClr="000000"/>
              </a:solidFill>
            </a:rPr>
            <a:t>মূল্যায়ন</a:t>
          </a:r>
          <a:r>
            <a:rPr lang="bn-IN" sz="2400" dirty="0" smtClean="0">
              <a:solidFill>
                <a:sysClr val="windowText" lastClr="000000"/>
              </a:solidFill>
            </a:rPr>
            <a:t>(৫মিনিট)</a:t>
          </a:r>
          <a:endParaRPr lang="en-US" sz="3600" dirty="0">
            <a:solidFill>
              <a:sysClr val="windowText" lastClr="000000"/>
            </a:solidFill>
          </a:endParaRPr>
        </a:p>
      </dgm:t>
    </dgm:pt>
    <dgm:pt modelId="{062FCA3D-5463-4103-B370-EC2E1C099CBC}" type="parTrans" cxnId="{C108D7E2-FDF5-46E2-9DA7-2976ED83710A}">
      <dgm:prSet/>
      <dgm:spPr/>
      <dgm:t>
        <a:bodyPr/>
        <a:lstStyle/>
        <a:p>
          <a:endParaRPr lang="en-US"/>
        </a:p>
      </dgm:t>
    </dgm:pt>
    <dgm:pt modelId="{55353CF8-BA70-457B-8BF3-14D9938E6FA2}" type="sibTrans" cxnId="{C108D7E2-FDF5-46E2-9DA7-2976ED83710A}">
      <dgm:prSet/>
      <dgm:spPr/>
      <dgm:t>
        <a:bodyPr/>
        <a:lstStyle/>
        <a:p>
          <a:endParaRPr lang="en-US"/>
        </a:p>
      </dgm:t>
    </dgm:pt>
    <dgm:pt modelId="{0A30DDDC-F679-4237-BB9F-140C75D1EEC4}" type="pres">
      <dgm:prSet presAssocID="{F339DDDC-6433-40FC-8B34-FC69E00A08A5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859C5A-20CB-4DB9-B50F-AF3DCD49CB8A}" type="pres">
      <dgm:prSet presAssocID="{F339DDDC-6433-40FC-8B34-FC69E00A08A5}" presName="arrow" presStyleLbl="bgShp" presStyleIdx="0" presStyleCnt="1"/>
      <dgm:spPr>
        <a:solidFill>
          <a:srgbClr val="FF3399"/>
        </a:solidFill>
        <a:ln w="57150">
          <a:solidFill>
            <a:schemeClr val="bg1"/>
          </a:solidFill>
        </a:ln>
      </dgm:spPr>
    </dgm:pt>
    <dgm:pt modelId="{B9A89AB8-38CD-45BA-A205-78723A052524}" type="pres">
      <dgm:prSet presAssocID="{F339DDDC-6433-40FC-8B34-FC69E00A08A5}" presName="linearProcess" presStyleCnt="0"/>
      <dgm:spPr/>
    </dgm:pt>
    <dgm:pt modelId="{32849CFB-4D7A-45B3-B514-824CBD5BEFC5}" type="pres">
      <dgm:prSet presAssocID="{367EF084-8D6E-4F2B-9E56-36F095C983B7}" presName="textNode" presStyleLbl="node1" presStyleIdx="0" presStyleCnt="1" custScaleX="130952" custScaleY="25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108D7E2-FDF5-46E2-9DA7-2976ED83710A}" srcId="{F339DDDC-6433-40FC-8B34-FC69E00A08A5}" destId="{367EF084-8D6E-4F2B-9E56-36F095C983B7}" srcOrd="0" destOrd="0" parTransId="{062FCA3D-5463-4103-B370-EC2E1C099CBC}" sibTransId="{55353CF8-BA70-457B-8BF3-14D9938E6FA2}"/>
    <dgm:cxn modelId="{A44A41D2-1EF7-4603-BDEB-3AEAD4C58A6E}" type="presOf" srcId="{367EF084-8D6E-4F2B-9E56-36F095C983B7}" destId="{32849CFB-4D7A-45B3-B514-824CBD5BEFC5}" srcOrd="0" destOrd="0" presId="urn:microsoft.com/office/officeart/2005/8/layout/hProcess9"/>
    <dgm:cxn modelId="{D5805F7B-8C05-4FBC-A9FB-D07AB3B7B43E}" type="presOf" srcId="{F339DDDC-6433-40FC-8B34-FC69E00A08A5}" destId="{0A30DDDC-F679-4237-BB9F-140C75D1EEC4}" srcOrd="0" destOrd="0" presId="urn:microsoft.com/office/officeart/2005/8/layout/hProcess9"/>
    <dgm:cxn modelId="{84334FEA-603A-4150-89A7-812DD7997472}" type="presParOf" srcId="{0A30DDDC-F679-4237-BB9F-140C75D1EEC4}" destId="{4B859C5A-20CB-4DB9-B50F-AF3DCD49CB8A}" srcOrd="0" destOrd="0" presId="urn:microsoft.com/office/officeart/2005/8/layout/hProcess9"/>
    <dgm:cxn modelId="{86708280-0382-423F-A84F-BE76451718CD}" type="presParOf" srcId="{0A30DDDC-F679-4237-BB9F-140C75D1EEC4}" destId="{B9A89AB8-38CD-45BA-A205-78723A052524}" srcOrd="1" destOrd="0" presId="urn:microsoft.com/office/officeart/2005/8/layout/hProcess9"/>
    <dgm:cxn modelId="{8C5E4D0F-2493-4DA4-BE86-71D425F8578D}" type="presParOf" srcId="{B9A89AB8-38CD-45BA-A205-78723A052524}" destId="{32849CFB-4D7A-45B3-B514-824CBD5BEFC5}" srcOrd="0" destOrd="0" presId="urn:microsoft.com/office/officeart/2005/8/layout/hProcess9"/>
  </dgm:cxnLst>
  <dgm:bg>
    <a:solidFill>
      <a:srgbClr val="00B05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AD533328-2B32-4AD3-A263-593A22922D4A}" type="doc">
      <dgm:prSet loTypeId="urn:microsoft.com/office/officeart/2005/8/layout/lProcess3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2E83B5C-9EE5-4316-9125-B917BC282614}">
      <dgm:prSet/>
      <dgm:spPr>
        <a:solidFill>
          <a:schemeClr val="bg1"/>
        </a:solidFill>
        <a:ln w="57150">
          <a:solidFill>
            <a:srgbClr val="FF3399"/>
          </a:solidFill>
        </a:ln>
      </dgm:spPr>
      <dgm:t>
        <a:bodyPr/>
        <a:lstStyle/>
        <a:p>
          <a:pPr rtl="0"/>
          <a:r>
            <a:rPr lang="en-US" dirty="0" err="1" smtClean="0">
              <a:solidFill>
                <a:sysClr val="windowText" lastClr="000000"/>
              </a:solidFill>
            </a:rPr>
            <a:t>বাড়ির</a:t>
          </a:r>
          <a:r>
            <a:rPr lang="en-US" dirty="0" smtClean="0">
              <a:solidFill>
                <a:sysClr val="windowText" lastClr="000000"/>
              </a:solidFill>
            </a:rPr>
            <a:t> </a:t>
          </a:r>
          <a:r>
            <a:rPr lang="en-US" dirty="0" err="1" smtClean="0">
              <a:solidFill>
                <a:sysClr val="windowText" lastClr="000000"/>
              </a:solidFill>
            </a:rPr>
            <a:t>কাজ</a:t>
          </a:r>
          <a:endParaRPr lang="en-US" dirty="0">
            <a:solidFill>
              <a:sysClr val="windowText" lastClr="000000"/>
            </a:solidFill>
          </a:endParaRPr>
        </a:p>
      </dgm:t>
    </dgm:pt>
    <dgm:pt modelId="{89090814-6D52-4DB7-92F8-9768A1554D57}" type="parTrans" cxnId="{870E35CF-0035-4273-B105-D5201299EF39}">
      <dgm:prSet/>
      <dgm:spPr/>
      <dgm:t>
        <a:bodyPr/>
        <a:lstStyle/>
        <a:p>
          <a:endParaRPr lang="en-US"/>
        </a:p>
      </dgm:t>
    </dgm:pt>
    <dgm:pt modelId="{7AEB07BF-F4B6-45EA-B2E9-2ED2450C6238}" type="sibTrans" cxnId="{870E35CF-0035-4273-B105-D5201299EF39}">
      <dgm:prSet/>
      <dgm:spPr/>
      <dgm:t>
        <a:bodyPr/>
        <a:lstStyle/>
        <a:p>
          <a:endParaRPr lang="en-US"/>
        </a:p>
      </dgm:t>
    </dgm:pt>
    <dgm:pt modelId="{748E05DB-3863-47A9-83FD-7828E1139A68}" type="pres">
      <dgm:prSet presAssocID="{AD533328-2B32-4AD3-A263-593A22922D4A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1A22ACE-81AA-49FC-8610-1999321AF063}" type="pres">
      <dgm:prSet presAssocID="{22E83B5C-9EE5-4316-9125-B917BC282614}" presName="horFlow" presStyleCnt="0"/>
      <dgm:spPr/>
    </dgm:pt>
    <dgm:pt modelId="{4EFA30E9-A892-4D53-A9B5-E9D774A95732}" type="pres">
      <dgm:prSet presAssocID="{22E83B5C-9EE5-4316-9125-B917BC282614}" presName="bigChev" presStyleLbl="node1" presStyleIdx="0" presStyleCnt="1" custScaleX="216953"/>
      <dgm:spPr/>
      <dgm:t>
        <a:bodyPr/>
        <a:lstStyle/>
        <a:p>
          <a:endParaRPr lang="en-US"/>
        </a:p>
      </dgm:t>
    </dgm:pt>
  </dgm:ptLst>
  <dgm:cxnLst>
    <dgm:cxn modelId="{CA8BB04C-8CC5-4B62-B472-B20D47078F4B}" type="presOf" srcId="{22E83B5C-9EE5-4316-9125-B917BC282614}" destId="{4EFA30E9-A892-4D53-A9B5-E9D774A95732}" srcOrd="0" destOrd="0" presId="urn:microsoft.com/office/officeart/2005/8/layout/lProcess3"/>
    <dgm:cxn modelId="{870E35CF-0035-4273-B105-D5201299EF39}" srcId="{AD533328-2B32-4AD3-A263-593A22922D4A}" destId="{22E83B5C-9EE5-4316-9125-B917BC282614}" srcOrd="0" destOrd="0" parTransId="{89090814-6D52-4DB7-92F8-9768A1554D57}" sibTransId="{7AEB07BF-F4B6-45EA-B2E9-2ED2450C6238}"/>
    <dgm:cxn modelId="{D4634348-348E-4512-A67F-410FB9FB154D}" type="presOf" srcId="{AD533328-2B32-4AD3-A263-593A22922D4A}" destId="{748E05DB-3863-47A9-83FD-7828E1139A68}" srcOrd="0" destOrd="0" presId="urn:microsoft.com/office/officeart/2005/8/layout/lProcess3"/>
    <dgm:cxn modelId="{9983E6B4-90BD-4892-B6BB-40FE17118255}" type="presParOf" srcId="{748E05DB-3863-47A9-83FD-7828E1139A68}" destId="{A1A22ACE-81AA-49FC-8610-1999321AF063}" srcOrd="0" destOrd="0" presId="urn:microsoft.com/office/officeart/2005/8/layout/lProcess3"/>
    <dgm:cxn modelId="{16B3E1B8-8CC2-43A5-802C-7D02CA87E89C}" type="presParOf" srcId="{A1A22ACE-81AA-49FC-8610-1999321AF063}" destId="{4EFA30E9-A892-4D53-A9B5-E9D774A95732}" srcOrd="0" destOrd="0" presId="urn:microsoft.com/office/officeart/2005/8/layout/lProcess3"/>
  </dgm:cxnLst>
  <dgm:bg>
    <a:solidFill>
      <a:srgbClr val="0070C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A3191822-7390-410A-B06B-19EC5BEA145D}" type="doc">
      <dgm:prSet loTypeId="urn:microsoft.com/office/officeart/2005/8/layout/hProcess9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7496A2-5416-4F26-8333-72C6ECCAFBDF}">
      <dgm:prSet custT="1"/>
      <dgm:spPr>
        <a:solidFill>
          <a:schemeClr val="bg1"/>
        </a:solidFill>
        <a:ln w="57150">
          <a:solidFill>
            <a:srgbClr val="FF3399"/>
          </a:solidFill>
        </a:ln>
      </dgm:spPr>
      <dgm:t>
        <a:bodyPr/>
        <a:lstStyle/>
        <a:p>
          <a:pPr rtl="0"/>
          <a:r>
            <a:rPr lang="en-US" sz="7200" dirty="0" err="1" smtClean="0">
              <a:solidFill>
                <a:sysClr val="windowText" lastClr="000000"/>
              </a:solidFill>
            </a:rPr>
            <a:t>ধন্যবাদ</a:t>
          </a:r>
          <a:endParaRPr lang="en-US" sz="7200" dirty="0">
            <a:solidFill>
              <a:sysClr val="windowText" lastClr="000000"/>
            </a:solidFill>
          </a:endParaRPr>
        </a:p>
      </dgm:t>
    </dgm:pt>
    <dgm:pt modelId="{E37A237B-5ABA-4C17-B33D-E8043E1B0F8A}" type="parTrans" cxnId="{36A125EE-E4BD-4C17-AAE5-86477AE3B9E6}">
      <dgm:prSet/>
      <dgm:spPr/>
      <dgm:t>
        <a:bodyPr/>
        <a:lstStyle/>
        <a:p>
          <a:endParaRPr lang="en-US"/>
        </a:p>
      </dgm:t>
    </dgm:pt>
    <dgm:pt modelId="{2647E590-B340-42DD-9BD3-4D27148CF2F0}" type="sibTrans" cxnId="{36A125EE-E4BD-4C17-AAE5-86477AE3B9E6}">
      <dgm:prSet/>
      <dgm:spPr/>
      <dgm:t>
        <a:bodyPr/>
        <a:lstStyle/>
        <a:p>
          <a:endParaRPr lang="en-US"/>
        </a:p>
      </dgm:t>
    </dgm:pt>
    <dgm:pt modelId="{A840F589-2E3E-4D4E-8F9E-3591D65FFC16}" type="pres">
      <dgm:prSet presAssocID="{A3191822-7390-410A-B06B-19EC5BEA145D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99B521C-4754-470E-A879-04280176DF44}" type="pres">
      <dgm:prSet presAssocID="{A3191822-7390-410A-B06B-19EC5BEA145D}" presName="arrow" presStyleLbl="bgShp" presStyleIdx="0" presStyleCnt="1" custScaleX="109168"/>
      <dgm:spPr>
        <a:solidFill>
          <a:schemeClr val="bg1"/>
        </a:solidFill>
        <a:ln w="38100"/>
      </dgm:spPr>
      <dgm:t>
        <a:bodyPr/>
        <a:lstStyle/>
        <a:p>
          <a:endParaRPr lang="en-US"/>
        </a:p>
      </dgm:t>
    </dgm:pt>
    <dgm:pt modelId="{D214C823-2760-44A9-83B1-627BDD5AD611}" type="pres">
      <dgm:prSet presAssocID="{A3191822-7390-410A-B06B-19EC5BEA145D}" presName="linearProcess" presStyleCnt="0"/>
      <dgm:spPr/>
    </dgm:pt>
    <dgm:pt modelId="{2693BCA0-95C3-48D9-91D3-86B30E465E75}" type="pres">
      <dgm:prSet presAssocID="{E37496A2-5416-4F26-8333-72C6ECCAFBDF}" presName="textNode" presStyleLbl="node1" presStyleIdx="0" presStyleCnt="1" custScaleX="119076" custScaleY="25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6003791-AB98-42F7-8F00-CD78BEBBD8B8}" type="presOf" srcId="{E37496A2-5416-4F26-8333-72C6ECCAFBDF}" destId="{2693BCA0-95C3-48D9-91D3-86B30E465E75}" srcOrd="0" destOrd="0" presId="urn:microsoft.com/office/officeart/2005/8/layout/hProcess9"/>
    <dgm:cxn modelId="{36A125EE-E4BD-4C17-AAE5-86477AE3B9E6}" srcId="{A3191822-7390-410A-B06B-19EC5BEA145D}" destId="{E37496A2-5416-4F26-8333-72C6ECCAFBDF}" srcOrd="0" destOrd="0" parTransId="{E37A237B-5ABA-4C17-B33D-E8043E1B0F8A}" sibTransId="{2647E590-B340-42DD-9BD3-4D27148CF2F0}"/>
    <dgm:cxn modelId="{9EBF7F08-96B3-4B32-9070-B86EF7012C5C}" type="presOf" srcId="{A3191822-7390-410A-B06B-19EC5BEA145D}" destId="{A840F589-2E3E-4D4E-8F9E-3591D65FFC16}" srcOrd="0" destOrd="0" presId="urn:microsoft.com/office/officeart/2005/8/layout/hProcess9"/>
    <dgm:cxn modelId="{0EF16440-7912-499D-8120-5ED60BB6CF90}" type="presParOf" srcId="{A840F589-2E3E-4D4E-8F9E-3591D65FFC16}" destId="{B99B521C-4754-470E-A879-04280176DF44}" srcOrd="0" destOrd="0" presId="urn:microsoft.com/office/officeart/2005/8/layout/hProcess9"/>
    <dgm:cxn modelId="{542E9801-2E2E-4FF7-BF32-8A2FF087565B}" type="presParOf" srcId="{A840F589-2E3E-4D4E-8F9E-3591D65FFC16}" destId="{D214C823-2760-44A9-83B1-627BDD5AD611}" srcOrd="1" destOrd="0" presId="urn:microsoft.com/office/officeart/2005/8/layout/hProcess9"/>
    <dgm:cxn modelId="{593BB7C6-5A4B-482C-AE8C-B1C434F98B1D}" type="presParOf" srcId="{D214C823-2760-44A9-83B1-627BDD5AD611}" destId="{2693BCA0-95C3-48D9-91D3-86B30E465E75}" srcOrd="0" destOrd="0" presId="urn:microsoft.com/office/officeart/2005/8/layout/hProcess9"/>
  </dgm:cxnLst>
  <dgm:bg>
    <a:solidFill>
      <a:srgbClr val="00B05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F7FCCB4-CCE2-4024-804E-312866E4CED9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</dgm:pt>
    <dgm:pt modelId="{34D55F04-6CBE-45D4-B62B-B178B3E6F35F}">
      <dgm:prSet phldrT="[Text]"/>
      <dgm:spPr/>
      <dgm:t>
        <a:bodyPr/>
        <a:lstStyle/>
        <a:p>
          <a:r>
            <a:rPr lang="bn-IN" dirty="0" smtClean="0">
              <a:solidFill>
                <a:srgbClr val="FF0000"/>
              </a:solidFill>
            </a:rPr>
            <a:t>বেগম রোকেয়া</a:t>
          </a:r>
          <a:endParaRPr lang="en-US" dirty="0">
            <a:solidFill>
              <a:srgbClr val="FF0000"/>
            </a:solidFill>
          </a:endParaRPr>
        </a:p>
      </dgm:t>
    </dgm:pt>
    <dgm:pt modelId="{BE0CE95E-3389-44EC-B795-FFF592541A0E}" type="parTrans" cxnId="{9C318062-E3C5-4B32-8246-789C39180D3C}">
      <dgm:prSet/>
      <dgm:spPr/>
      <dgm:t>
        <a:bodyPr/>
        <a:lstStyle/>
        <a:p>
          <a:endParaRPr lang="en-US"/>
        </a:p>
      </dgm:t>
    </dgm:pt>
    <dgm:pt modelId="{E4AB2762-9863-46B4-BDD2-4C55B67233A9}" type="sibTrans" cxnId="{9C318062-E3C5-4B32-8246-789C39180D3C}">
      <dgm:prSet/>
      <dgm:spPr>
        <a:blipFill>
          <a:blip xmlns:r="http://schemas.openxmlformats.org/officeDocument/2006/relationships" r:embed="rId1"/>
          <a:srcRect/>
          <a:stretch>
            <a:fillRect l="-24000" r="-24000"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index.jpg"/>
        </a:ext>
      </dgm:extLst>
    </dgm:pt>
    <dgm:pt modelId="{A63AC635-F9E8-4540-93F8-45A8B1F5C930}" type="pres">
      <dgm:prSet presAssocID="{1F7FCCB4-CCE2-4024-804E-312866E4CED9}" presName="Name0" presStyleCnt="0">
        <dgm:presLayoutVars>
          <dgm:dir/>
        </dgm:presLayoutVars>
      </dgm:prSet>
      <dgm:spPr/>
    </dgm:pt>
    <dgm:pt modelId="{C69232CE-6B91-4590-90FD-66938DB52B1A}" type="pres">
      <dgm:prSet presAssocID="{E4AB2762-9863-46B4-BDD2-4C55B67233A9}" presName="picture_1" presStyleLbl="bgImgPlace1" presStyleIdx="0" presStyleCnt="1" custScaleX="235378"/>
      <dgm:spPr/>
      <dgm:t>
        <a:bodyPr/>
        <a:lstStyle/>
        <a:p>
          <a:endParaRPr lang="en-US"/>
        </a:p>
      </dgm:t>
    </dgm:pt>
    <dgm:pt modelId="{39B97306-196A-4994-BDD5-DEE247BAE432}" type="pres">
      <dgm:prSet presAssocID="{34D55F04-6CBE-45D4-B62B-B178B3E6F35F}" presName="text_1" presStyleLbl="node1" presStyleIdx="0" presStyleCnt="0" custScaleX="295565" custScaleY="753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2FB9C5-5C65-4EFA-855F-EEA1849E38AC}" type="pres">
      <dgm:prSet presAssocID="{1F7FCCB4-CCE2-4024-804E-312866E4CED9}" presName="maxNode" presStyleCnt="0"/>
      <dgm:spPr/>
    </dgm:pt>
    <dgm:pt modelId="{ACA5656D-F2F0-44B2-BC9E-6CCEB60186E7}" type="pres">
      <dgm:prSet presAssocID="{1F7FCCB4-CCE2-4024-804E-312866E4CED9}" presName="Name33" presStyleCnt="0"/>
      <dgm:spPr/>
    </dgm:pt>
  </dgm:ptLst>
  <dgm:cxnLst>
    <dgm:cxn modelId="{9C318062-E3C5-4B32-8246-789C39180D3C}" srcId="{1F7FCCB4-CCE2-4024-804E-312866E4CED9}" destId="{34D55F04-6CBE-45D4-B62B-B178B3E6F35F}" srcOrd="0" destOrd="0" parTransId="{BE0CE95E-3389-44EC-B795-FFF592541A0E}" sibTransId="{E4AB2762-9863-46B4-BDD2-4C55B67233A9}"/>
    <dgm:cxn modelId="{B3CB61D5-C992-42EA-A7DC-FF5DE1D0E6BE}" type="presOf" srcId="{1F7FCCB4-CCE2-4024-804E-312866E4CED9}" destId="{A63AC635-F9E8-4540-93F8-45A8B1F5C930}" srcOrd="0" destOrd="0" presId="urn:microsoft.com/office/officeart/2008/layout/AccentedPicture"/>
    <dgm:cxn modelId="{4134062A-0A9A-478C-A363-A7EFAA0117CD}" type="presOf" srcId="{E4AB2762-9863-46B4-BDD2-4C55B67233A9}" destId="{C69232CE-6B91-4590-90FD-66938DB52B1A}" srcOrd="0" destOrd="0" presId="urn:microsoft.com/office/officeart/2008/layout/AccentedPicture"/>
    <dgm:cxn modelId="{7C77DC50-7CBB-4C85-932C-D833D423E9B5}" type="presOf" srcId="{34D55F04-6CBE-45D4-B62B-B178B3E6F35F}" destId="{39B97306-196A-4994-BDD5-DEE247BAE432}" srcOrd="0" destOrd="0" presId="urn:microsoft.com/office/officeart/2008/layout/AccentedPicture"/>
    <dgm:cxn modelId="{826DB2FA-3AB5-434C-B683-297412D6221B}" type="presParOf" srcId="{A63AC635-F9E8-4540-93F8-45A8B1F5C930}" destId="{C69232CE-6B91-4590-90FD-66938DB52B1A}" srcOrd="0" destOrd="0" presId="urn:microsoft.com/office/officeart/2008/layout/AccentedPicture"/>
    <dgm:cxn modelId="{8103051E-0C44-49F1-BE53-B5661A5A51FD}" type="presParOf" srcId="{A63AC635-F9E8-4540-93F8-45A8B1F5C930}" destId="{39B97306-196A-4994-BDD5-DEE247BAE432}" srcOrd="1" destOrd="0" presId="urn:microsoft.com/office/officeart/2008/layout/AccentedPicture"/>
    <dgm:cxn modelId="{CA71478C-2992-42A8-ADD0-A557DD82EE1E}" type="presParOf" srcId="{A63AC635-F9E8-4540-93F8-45A8B1F5C930}" destId="{B22FB9C5-5C65-4EFA-855F-EEA1849E38AC}" srcOrd="2" destOrd="0" presId="urn:microsoft.com/office/officeart/2008/layout/AccentedPicture"/>
    <dgm:cxn modelId="{909A5752-97CE-417F-A8B6-1A1D8D100994}" type="presParOf" srcId="{B22FB9C5-5C65-4EFA-855F-EEA1849E38AC}" destId="{ACA5656D-F2F0-44B2-BC9E-6CCEB60186E7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6877ACB-0412-4B33-A93C-8FF8E921884A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</dgm:pt>
    <dgm:pt modelId="{6FA2EA3B-B80B-4348-986F-5AE6E039DCB8}">
      <dgm:prSet phldrT="[Text]"/>
      <dgm:spPr/>
      <dgm:t>
        <a:bodyPr/>
        <a:lstStyle/>
        <a:p>
          <a:r>
            <a:rPr lang="bn-IN" dirty="0" smtClean="0">
              <a:solidFill>
                <a:schemeClr val="tx1">
                  <a:lumMod val="95000"/>
                  <a:lumOff val="5000"/>
                </a:schemeClr>
              </a:solidFill>
            </a:rPr>
            <a:t>সনাতন রোপন পধতি</a:t>
          </a:r>
          <a:endParaRPr lang="en-US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6F38BC2-8A73-4084-B184-0B05EE77B494}" type="parTrans" cxnId="{157652F0-E8B2-473A-9F9C-BD53F5EE5AFE}">
      <dgm:prSet/>
      <dgm:spPr/>
      <dgm:t>
        <a:bodyPr/>
        <a:lstStyle/>
        <a:p>
          <a:endParaRPr lang="en-US"/>
        </a:p>
      </dgm:t>
    </dgm:pt>
    <dgm:pt modelId="{60EF3C46-9A92-4A06-A849-48A671DC25F5}" type="sibTrans" cxnId="{157652F0-E8B2-473A-9F9C-BD53F5EE5AFE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8000" r="-78000"/>
          </a:stretch>
        </a:blipFill>
      </dgm:spPr>
      <dgm:t>
        <a:bodyPr/>
        <a:lstStyle/>
        <a:p>
          <a:endParaRPr lang="en-US"/>
        </a:p>
      </dgm:t>
    </dgm:pt>
    <dgm:pt modelId="{AFB32A07-5F7C-4375-B965-5EF5C8DCD78E}" type="pres">
      <dgm:prSet presAssocID="{06877ACB-0412-4B33-A93C-8FF8E921884A}" presName="Name0" presStyleCnt="0">
        <dgm:presLayoutVars>
          <dgm:dir/>
        </dgm:presLayoutVars>
      </dgm:prSet>
      <dgm:spPr/>
    </dgm:pt>
    <dgm:pt modelId="{C267BB50-C1AF-464D-B4FC-5D437E8B6DC8}" type="pres">
      <dgm:prSet presAssocID="{60EF3C46-9A92-4A06-A849-48A671DC25F5}" presName="picture_1" presStyleLbl="bgImgPlace1" presStyleIdx="0" presStyleCnt="1" custScaleX="143785" custLinFactX="-93844" custLinFactNeighborX="-100000" custLinFactNeighborY="-23123"/>
      <dgm:spPr/>
      <dgm:t>
        <a:bodyPr/>
        <a:lstStyle/>
        <a:p>
          <a:endParaRPr lang="en-US"/>
        </a:p>
      </dgm:t>
    </dgm:pt>
    <dgm:pt modelId="{0C3C753F-C796-43DD-84DD-CC385E51A26C}" type="pres">
      <dgm:prSet presAssocID="{6FA2EA3B-B80B-4348-986F-5AE6E039DCB8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C18366-CDA6-4249-993D-ABDFB7B50CBE}" type="pres">
      <dgm:prSet presAssocID="{06877ACB-0412-4B33-A93C-8FF8E921884A}" presName="maxNode" presStyleCnt="0"/>
      <dgm:spPr/>
    </dgm:pt>
    <dgm:pt modelId="{4F45FC6C-E720-416E-9818-3674EF9EAEB1}" type="pres">
      <dgm:prSet presAssocID="{06877ACB-0412-4B33-A93C-8FF8E921884A}" presName="Name33" presStyleCnt="0"/>
      <dgm:spPr/>
    </dgm:pt>
  </dgm:ptLst>
  <dgm:cxnLst>
    <dgm:cxn modelId="{B7E1DDF2-23CE-477D-A082-3842D1964852}" type="presOf" srcId="{06877ACB-0412-4B33-A93C-8FF8E921884A}" destId="{AFB32A07-5F7C-4375-B965-5EF5C8DCD78E}" srcOrd="0" destOrd="0" presId="urn:microsoft.com/office/officeart/2008/layout/AccentedPicture"/>
    <dgm:cxn modelId="{A03DA4F3-32B1-49CE-9758-06BDE02737B5}" type="presOf" srcId="{60EF3C46-9A92-4A06-A849-48A671DC25F5}" destId="{C267BB50-C1AF-464D-B4FC-5D437E8B6DC8}" srcOrd="0" destOrd="0" presId="urn:microsoft.com/office/officeart/2008/layout/AccentedPicture"/>
    <dgm:cxn modelId="{157652F0-E8B2-473A-9F9C-BD53F5EE5AFE}" srcId="{06877ACB-0412-4B33-A93C-8FF8E921884A}" destId="{6FA2EA3B-B80B-4348-986F-5AE6E039DCB8}" srcOrd="0" destOrd="0" parTransId="{E6F38BC2-8A73-4084-B184-0B05EE77B494}" sibTransId="{60EF3C46-9A92-4A06-A849-48A671DC25F5}"/>
    <dgm:cxn modelId="{5E71FD27-D637-459C-B84E-E02E5E048DFB}" type="presOf" srcId="{6FA2EA3B-B80B-4348-986F-5AE6E039DCB8}" destId="{0C3C753F-C796-43DD-84DD-CC385E51A26C}" srcOrd="0" destOrd="0" presId="urn:microsoft.com/office/officeart/2008/layout/AccentedPicture"/>
    <dgm:cxn modelId="{3697F8A2-2B2A-4644-A7C5-9CA969E56C26}" type="presParOf" srcId="{AFB32A07-5F7C-4375-B965-5EF5C8DCD78E}" destId="{C267BB50-C1AF-464D-B4FC-5D437E8B6DC8}" srcOrd="0" destOrd="0" presId="urn:microsoft.com/office/officeart/2008/layout/AccentedPicture"/>
    <dgm:cxn modelId="{9D92F4A8-B85D-4B33-8BC3-55F3EB9C3BB1}" type="presParOf" srcId="{AFB32A07-5F7C-4375-B965-5EF5C8DCD78E}" destId="{0C3C753F-C796-43DD-84DD-CC385E51A26C}" srcOrd="1" destOrd="0" presId="urn:microsoft.com/office/officeart/2008/layout/AccentedPicture"/>
    <dgm:cxn modelId="{1994C4E9-3586-4821-B3D9-B02862263C4F}" type="presParOf" srcId="{AFB32A07-5F7C-4375-B965-5EF5C8DCD78E}" destId="{F4C18366-CDA6-4249-993D-ABDFB7B50CBE}" srcOrd="2" destOrd="0" presId="urn:microsoft.com/office/officeart/2008/layout/AccentedPicture"/>
    <dgm:cxn modelId="{884ED7E5-04EB-428F-B883-389DBD5D6AFA}" type="presParOf" srcId="{F4C18366-CDA6-4249-993D-ABDFB7B50CBE}" destId="{4F45FC6C-E720-416E-9818-3674EF9EAEB1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C25ADB4-7696-4447-99E2-629E4D6CB09B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</dgm:pt>
    <dgm:pt modelId="{73F0FB4D-1FF6-414F-81C7-7A7A81148D93}">
      <dgm:prSet phldrT="[Text]"/>
      <dgm:spPr/>
      <dgm:t>
        <a:bodyPr/>
        <a:lstStyle/>
        <a:p>
          <a:r>
            <a:rPr lang="bn-IN" dirty="0" smtClean="0">
              <a:solidFill>
                <a:schemeClr val="tx1">
                  <a:lumMod val="95000"/>
                  <a:lumOff val="5000"/>
                </a:schemeClr>
              </a:solidFill>
            </a:rPr>
            <a:t>আধুনিক রোপন পধতি</a:t>
          </a:r>
          <a:endParaRPr lang="en-US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212FB3B-4983-4A2F-A81F-C3E60682C0E2}" type="parTrans" cxnId="{7F90C8AE-FFFF-4C77-ABE7-68A12473F2EB}">
      <dgm:prSet/>
      <dgm:spPr/>
      <dgm:t>
        <a:bodyPr/>
        <a:lstStyle/>
        <a:p>
          <a:endParaRPr lang="en-US"/>
        </a:p>
      </dgm:t>
    </dgm:pt>
    <dgm:pt modelId="{0EF25282-6CD6-4505-8D52-99EB45F00977}" type="sibTrans" cxnId="{7F90C8AE-FFFF-4C77-ABE7-68A12473F2EB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endParaRPr lang="en-US"/>
        </a:p>
      </dgm:t>
    </dgm:pt>
    <dgm:pt modelId="{38ABB8CA-8E4D-455A-9AB4-70FCEC406B46}" type="pres">
      <dgm:prSet presAssocID="{FC25ADB4-7696-4447-99E2-629E4D6CB09B}" presName="Name0" presStyleCnt="0">
        <dgm:presLayoutVars>
          <dgm:dir/>
        </dgm:presLayoutVars>
      </dgm:prSet>
      <dgm:spPr/>
    </dgm:pt>
    <dgm:pt modelId="{97CEFE0F-3159-406E-A598-0860DB4EE60A}" type="pres">
      <dgm:prSet presAssocID="{0EF25282-6CD6-4505-8D52-99EB45F00977}" presName="picture_1" presStyleLbl="bgImgPlace1" presStyleIdx="0" presStyleCnt="1" custScaleX="121803" custLinFactY="-49948" custLinFactNeighborX="22910" custLinFactNeighborY="-100000"/>
      <dgm:spPr/>
      <dgm:t>
        <a:bodyPr/>
        <a:lstStyle/>
        <a:p>
          <a:endParaRPr lang="en-US"/>
        </a:p>
      </dgm:t>
    </dgm:pt>
    <dgm:pt modelId="{21BC9DF7-C0FB-4FDF-9962-F2AFB7416EF9}" type="pres">
      <dgm:prSet presAssocID="{73F0FB4D-1FF6-414F-81C7-7A7A81148D93}" presName="text_1" presStyleLbl="node1" presStyleIdx="0" presStyleCnt="0" custScaleX="146097" custScaleY="77083" custLinFactNeighborX="13590" custLinFactNeighborY="52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BF15D0-5F0D-4326-88A2-4E840C73C7CC}" type="pres">
      <dgm:prSet presAssocID="{FC25ADB4-7696-4447-99E2-629E4D6CB09B}" presName="maxNode" presStyleCnt="0"/>
      <dgm:spPr/>
    </dgm:pt>
    <dgm:pt modelId="{A6DB25B3-875A-444B-8347-4D65BEBA31CD}" type="pres">
      <dgm:prSet presAssocID="{FC25ADB4-7696-4447-99E2-629E4D6CB09B}" presName="Name33" presStyleCnt="0"/>
      <dgm:spPr/>
    </dgm:pt>
  </dgm:ptLst>
  <dgm:cxnLst>
    <dgm:cxn modelId="{722DDF2D-41F8-4224-933C-1AFF97E36E7F}" type="presOf" srcId="{73F0FB4D-1FF6-414F-81C7-7A7A81148D93}" destId="{21BC9DF7-C0FB-4FDF-9962-F2AFB7416EF9}" srcOrd="0" destOrd="0" presId="urn:microsoft.com/office/officeart/2008/layout/AccentedPicture"/>
    <dgm:cxn modelId="{5E3170D1-A705-4F78-8C23-721DF649A9C4}" type="presOf" srcId="{FC25ADB4-7696-4447-99E2-629E4D6CB09B}" destId="{38ABB8CA-8E4D-455A-9AB4-70FCEC406B46}" srcOrd="0" destOrd="0" presId="urn:microsoft.com/office/officeart/2008/layout/AccentedPicture"/>
    <dgm:cxn modelId="{7F90C8AE-FFFF-4C77-ABE7-68A12473F2EB}" srcId="{FC25ADB4-7696-4447-99E2-629E4D6CB09B}" destId="{73F0FB4D-1FF6-414F-81C7-7A7A81148D93}" srcOrd="0" destOrd="0" parTransId="{F212FB3B-4983-4A2F-A81F-C3E60682C0E2}" sibTransId="{0EF25282-6CD6-4505-8D52-99EB45F00977}"/>
    <dgm:cxn modelId="{A9059274-04F6-443B-889A-01B01D7EEEF3}" type="presOf" srcId="{0EF25282-6CD6-4505-8D52-99EB45F00977}" destId="{97CEFE0F-3159-406E-A598-0860DB4EE60A}" srcOrd="0" destOrd="0" presId="urn:microsoft.com/office/officeart/2008/layout/AccentedPicture"/>
    <dgm:cxn modelId="{C13B3263-21CC-49CB-8D73-BD5C862A9200}" type="presParOf" srcId="{38ABB8CA-8E4D-455A-9AB4-70FCEC406B46}" destId="{97CEFE0F-3159-406E-A598-0860DB4EE60A}" srcOrd="0" destOrd="0" presId="urn:microsoft.com/office/officeart/2008/layout/AccentedPicture"/>
    <dgm:cxn modelId="{F95ED7D7-06F6-4B85-BBA2-77CF4AC356DC}" type="presParOf" srcId="{38ABB8CA-8E4D-455A-9AB4-70FCEC406B46}" destId="{21BC9DF7-C0FB-4FDF-9962-F2AFB7416EF9}" srcOrd="1" destOrd="0" presId="urn:microsoft.com/office/officeart/2008/layout/AccentedPicture"/>
    <dgm:cxn modelId="{DF6E008C-FF7D-4154-82B9-B444889C7620}" type="presParOf" srcId="{38ABB8CA-8E4D-455A-9AB4-70FCEC406B46}" destId="{D0BF15D0-5F0D-4326-88A2-4E840C73C7CC}" srcOrd="2" destOrd="0" presId="urn:microsoft.com/office/officeart/2008/layout/AccentedPicture"/>
    <dgm:cxn modelId="{B6BB6D64-5999-4A84-80E6-B19BBB4A368C}" type="presParOf" srcId="{D0BF15D0-5F0D-4326-88A2-4E840C73C7CC}" destId="{A6DB25B3-875A-444B-8347-4D65BEBA31CD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CC5F505-0BA0-4EFF-964D-B8332219C527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</dgm:pt>
    <dgm:pt modelId="{2CB9B04D-064B-4E9C-AE08-B0D65D258D3A}">
      <dgm:prSet phldrT="[Text]"/>
      <dgm:spPr/>
      <dgm:t>
        <a:bodyPr/>
        <a:lstStyle/>
        <a:p>
          <a:r>
            <a:rPr lang="bn-IN" dirty="0" smtClean="0"/>
            <a:t> সনাতন যন্ত্র</a:t>
          </a:r>
          <a:endParaRPr lang="en-US" dirty="0"/>
        </a:p>
      </dgm:t>
    </dgm:pt>
    <dgm:pt modelId="{BB773C30-76C3-42DF-ACE0-A60B0288032B}" type="parTrans" cxnId="{FB64676A-2E79-4E7D-AE47-5213FE2F6D6E}">
      <dgm:prSet/>
      <dgm:spPr/>
      <dgm:t>
        <a:bodyPr/>
        <a:lstStyle/>
        <a:p>
          <a:endParaRPr lang="en-US"/>
        </a:p>
      </dgm:t>
    </dgm:pt>
    <dgm:pt modelId="{A6157455-2130-470B-8299-16FA0819BF5D}" type="sibTrans" cxnId="{FB64676A-2E79-4E7D-AE47-5213FE2F6D6E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</dgm:spPr>
      <dgm:t>
        <a:bodyPr/>
        <a:lstStyle/>
        <a:p>
          <a:endParaRPr lang="en-US"/>
        </a:p>
      </dgm:t>
    </dgm:pt>
    <dgm:pt modelId="{A70A54CD-6C9C-477A-AFC4-3D5C7B7BBAC5}" type="pres">
      <dgm:prSet presAssocID="{3CC5F505-0BA0-4EFF-964D-B8332219C527}" presName="Name0" presStyleCnt="0">
        <dgm:presLayoutVars>
          <dgm:dir/>
        </dgm:presLayoutVars>
      </dgm:prSet>
      <dgm:spPr/>
    </dgm:pt>
    <dgm:pt modelId="{67E1E0BA-2EE8-4471-BBAF-6E5E5A51B5D1}" type="pres">
      <dgm:prSet presAssocID="{A6157455-2130-470B-8299-16FA0819BF5D}" presName="picture_1" presStyleLbl="bgImgPlace1" presStyleIdx="0" presStyleCnt="1" custScaleX="178463" custScaleY="100000" custLinFactNeighborX="2943" custLinFactNeighborY="-3763"/>
      <dgm:spPr/>
      <dgm:t>
        <a:bodyPr/>
        <a:lstStyle/>
        <a:p>
          <a:endParaRPr lang="en-US"/>
        </a:p>
      </dgm:t>
    </dgm:pt>
    <dgm:pt modelId="{0B13744D-4BBA-47EA-B931-C207C4E7FB04}" type="pres">
      <dgm:prSet presAssocID="{2CB9B04D-064B-4E9C-AE08-B0D65D258D3A}" presName="text_1" presStyleLbl="node1" presStyleIdx="0" presStyleCnt="0" custScaleX="146080" custScaleY="54993" custLinFactNeighborX="15681" custLinFactNeighborY="268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40AFE2-F4BF-482E-B7B8-90364FD76D76}" type="pres">
      <dgm:prSet presAssocID="{3CC5F505-0BA0-4EFF-964D-B8332219C527}" presName="maxNode" presStyleCnt="0"/>
      <dgm:spPr/>
    </dgm:pt>
    <dgm:pt modelId="{A4266FF0-3512-4C58-AE73-F31B373B3071}" type="pres">
      <dgm:prSet presAssocID="{3CC5F505-0BA0-4EFF-964D-B8332219C527}" presName="Name33" presStyleCnt="0"/>
      <dgm:spPr/>
    </dgm:pt>
  </dgm:ptLst>
  <dgm:cxnLst>
    <dgm:cxn modelId="{9B3D1043-3C65-4B2A-BF90-ADD15ACFDB1F}" type="presOf" srcId="{A6157455-2130-470B-8299-16FA0819BF5D}" destId="{67E1E0BA-2EE8-4471-BBAF-6E5E5A51B5D1}" srcOrd="0" destOrd="0" presId="urn:microsoft.com/office/officeart/2008/layout/AccentedPicture"/>
    <dgm:cxn modelId="{FB64676A-2E79-4E7D-AE47-5213FE2F6D6E}" srcId="{3CC5F505-0BA0-4EFF-964D-B8332219C527}" destId="{2CB9B04D-064B-4E9C-AE08-B0D65D258D3A}" srcOrd="0" destOrd="0" parTransId="{BB773C30-76C3-42DF-ACE0-A60B0288032B}" sibTransId="{A6157455-2130-470B-8299-16FA0819BF5D}"/>
    <dgm:cxn modelId="{57E1E2BD-3066-42EC-BC04-D0AF11209FBA}" type="presOf" srcId="{3CC5F505-0BA0-4EFF-964D-B8332219C527}" destId="{A70A54CD-6C9C-477A-AFC4-3D5C7B7BBAC5}" srcOrd="0" destOrd="0" presId="urn:microsoft.com/office/officeart/2008/layout/AccentedPicture"/>
    <dgm:cxn modelId="{7578F449-91B3-4390-AA09-0BC31A5D6297}" type="presOf" srcId="{2CB9B04D-064B-4E9C-AE08-B0D65D258D3A}" destId="{0B13744D-4BBA-47EA-B931-C207C4E7FB04}" srcOrd="0" destOrd="0" presId="urn:microsoft.com/office/officeart/2008/layout/AccentedPicture"/>
    <dgm:cxn modelId="{50920FD3-5BAC-410E-9035-A6881E9271F6}" type="presParOf" srcId="{A70A54CD-6C9C-477A-AFC4-3D5C7B7BBAC5}" destId="{67E1E0BA-2EE8-4471-BBAF-6E5E5A51B5D1}" srcOrd="0" destOrd="0" presId="urn:microsoft.com/office/officeart/2008/layout/AccentedPicture"/>
    <dgm:cxn modelId="{6AAA212B-51D8-4C52-875E-253349B7AF8E}" type="presParOf" srcId="{A70A54CD-6C9C-477A-AFC4-3D5C7B7BBAC5}" destId="{0B13744D-4BBA-47EA-B931-C207C4E7FB04}" srcOrd="1" destOrd="0" presId="urn:microsoft.com/office/officeart/2008/layout/AccentedPicture"/>
    <dgm:cxn modelId="{EE2B855D-51EA-44EB-BBFF-0D26A501FC04}" type="presParOf" srcId="{A70A54CD-6C9C-477A-AFC4-3D5C7B7BBAC5}" destId="{CD40AFE2-F4BF-482E-B7B8-90364FD76D76}" srcOrd="2" destOrd="0" presId="urn:microsoft.com/office/officeart/2008/layout/AccentedPicture"/>
    <dgm:cxn modelId="{231C7ED8-0FB6-4C7F-AB04-2CB64AB000DB}" type="presParOf" srcId="{CD40AFE2-F4BF-482E-B7B8-90364FD76D76}" destId="{A4266FF0-3512-4C58-AE73-F31B373B3071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3B44A9E-2DF2-49CD-B870-2E336F386A81}" type="doc">
      <dgm:prSet loTypeId="urn:microsoft.com/office/officeart/2005/8/layout/target3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B76F72-94D7-4C81-832B-B9BC8CE06DE8}">
      <dgm:prSet/>
      <dgm:spPr/>
      <dgm:t>
        <a:bodyPr/>
        <a:lstStyle/>
        <a:p>
          <a:pPr rtl="0"/>
          <a:r>
            <a:rPr lang="en-US" b="0" dirty="0" err="1" smtClean="0"/>
            <a:t>বাংলাদেশের</a:t>
          </a:r>
          <a:r>
            <a:rPr lang="en-US" b="0" dirty="0" smtClean="0"/>
            <a:t> </a:t>
          </a:r>
          <a:r>
            <a:rPr lang="en-US" b="0" dirty="0" err="1" smtClean="0"/>
            <a:t>সামজিক</a:t>
          </a:r>
          <a:r>
            <a:rPr lang="en-US" b="0" dirty="0" smtClean="0"/>
            <a:t> </a:t>
          </a:r>
          <a:r>
            <a:rPr lang="en-US" b="0" dirty="0" err="1" smtClean="0"/>
            <a:t>পরিবর্তন</a:t>
          </a:r>
          <a:endParaRPr lang="en-US" dirty="0"/>
        </a:p>
      </dgm:t>
    </dgm:pt>
    <dgm:pt modelId="{A6F69C05-2569-4898-91F2-EE3868339B7F}" type="parTrans" cxnId="{F617D725-7B22-4B96-BA44-06CBBA3F1DEB}">
      <dgm:prSet/>
      <dgm:spPr/>
      <dgm:t>
        <a:bodyPr/>
        <a:lstStyle/>
        <a:p>
          <a:endParaRPr lang="en-US"/>
        </a:p>
      </dgm:t>
    </dgm:pt>
    <dgm:pt modelId="{360860ED-6D4A-4383-9004-3812B40B9AC3}" type="sibTrans" cxnId="{F617D725-7B22-4B96-BA44-06CBBA3F1DEB}">
      <dgm:prSet/>
      <dgm:spPr/>
      <dgm:t>
        <a:bodyPr/>
        <a:lstStyle/>
        <a:p>
          <a:endParaRPr lang="en-US"/>
        </a:p>
      </dgm:t>
    </dgm:pt>
    <dgm:pt modelId="{F8F6906A-E859-4F84-B4FE-5ED7366B9629}" type="pres">
      <dgm:prSet presAssocID="{03B44A9E-2DF2-49CD-B870-2E336F386A81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C06F6BE-DE73-4BB6-8AEA-34679994BD75}" type="pres">
      <dgm:prSet presAssocID="{1DB76F72-94D7-4C81-832B-B9BC8CE06DE8}" presName="circle1" presStyleLbl="node1" presStyleIdx="0" presStyleCnt="1"/>
      <dgm:spPr>
        <a:solidFill>
          <a:schemeClr val="accent4">
            <a:lumMod val="50000"/>
          </a:schemeClr>
        </a:solidFill>
      </dgm:spPr>
    </dgm:pt>
    <dgm:pt modelId="{7E19E851-8A5F-429F-97C2-ED8A4D45762D}" type="pres">
      <dgm:prSet presAssocID="{1DB76F72-94D7-4C81-832B-B9BC8CE06DE8}" presName="space" presStyleCnt="0"/>
      <dgm:spPr/>
    </dgm:pt>
    <dgm:pt modelId="{96FB01AA-3FFA-4C9D-BB02-12177F2796B1}" type="pres">
      <dgm:prSet presAssocID="{1DB76F72-94D7-4C81-832B-B9BC8CE06DE8}" presName="rect1" presStyleLbl="alignAcc1" presStyleIdx="0" presStyleCnt="1"/>
      <dgm:spPr/>
      <dgm:t>
        <a:bodyPr/>
        <a:lstStyle/>
        <a:p>
          <a:endParaRPr lang="en-US"/>
        </a:p>
      </dgm:t>
    </dgm:pt>
    <dgm:pt modelId="{3850649D-F9EB-4DE4-8730-04EAEB62C16F}" type="pres">
      <dgm:prSet presAssocID="{1DB76F72-94D7-4C81-832B-B9BC8CE06DE8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E55E3A-672E-48D1-B423-0E5FD3EFE6EB}" type="presOf" srcId="{1DB76F72-94D7-4C81-832B-B9BC8CE06DE8}" destId="{3850649D-F9EB-4DE4-8730-04EAEB62C16F}" srcOrd="1" destOrd="0" presId="urn:microsoft.com/office/officeart/2005/8/layout/target3"/>
    <dgm:cxn modelId="{C07242E0-82A9-4C9C-B9E9-D6BC4F734943}" type="presOf" srcId="{1DB76F72-94D7-4C81-832B-B9BC8CE06DE8}" destId="{96FB01AA-3FFA-4C9D-BB02-12177F2796B1}" srcOrd="0" destOrd="0" presId="urn:microsoft.com/office/officeart/2005/8/layout/target3"/>
    <dgm:cxn modelId="{5E3EC061-1476-424D-AA41-855137AF08DD}" type="presOf" srcId="{03B44A9E-2DF2-49CD-B870-2E336F386A81}" destId="{F8F6906A-E859-4F84-B4FE-5ED7366B9629}" srcOrd="0" destOrd="0" presId="urn:microsoft.com/office/officeart/2005/8/layout/target3"/>
    <dgm:cxn modelId="{F617D725-7B22-4B96-BA44-06CBBA3F1DEB}" srcId="{03B44A9E-2DF2-49CD-B870-2E336F386A81}" destId="{1DB76F72-94D7-4C81-832B-B9BC8CE06DE8}" srcOrd="0" destOrd="0" parTransId="{A6F69C05-2569-4898-91F2-EE3868339B7F}" sibTransId="{360860ED-6D4A-4383-9004-3812B40B9AC3}"/>
    <dgm:cxn modelId="{3E209297-7ABB-40CD-B18A-70614EAFC0D8}" type="presParOf" srcId="{F8F6906A-E859-4F84-B4FE-5ED7366B9629}" destId="{0C06F6BE-DE73-4BB6-8AEA-34679994BD75}" srcOrd="0" destOrd="0" presId="urn:microsoft.com/office/officeart/2005/8/layout/target3"/>
    <dgm:cxn modelId="{9C3F6426-1B40-49C2-8A93-45612944DA5B}" type="presParOf" srcId="{F8F6906A-E859-4F84-B4FE-5ED7366B9629}" destId="{7E19E851-8A5F-429F-97C2-ED8A4D45762D}" srcOrd="1" destOrd="0" presId="urn:microsoft.com/office/officeart/2005/8/layout/target3"/>
    <dgm:cxn modelId="{98040C14-066C-46CA-ABD4-7669E1EBD4FE}" type="presParOf" srcId="{F8F6906A-E859-4F84-B4FE-5ED7366B9629}" destId="{96FB01AA-3FFA-4C9D-BB02-12177F2796B1}" srcOrd="2" destOrd="0" presId="urn:microsoft.com/office/officeart/2005/8/layout/target3"/>
    <dgm:cxn modelId="{E6A53EF5-CA49-4950-A34B-0A919527A649}" type="presParOf" srcId="{F8F6906A-E859-4F84-B4FE-5ED7366B9629}" destId="{3850649D-F9EB-4DE4-8730-04EAEB62C16F}" srcOrd="3" destOrd="0" presId="urn:microsoft.com/office/officeart/2005/8/layout/target3"/>
  </dgm:cxnLst>
  <dgm:bg>
    <a:solidFill>
      <a:schemeClr val="bg1"/>
    </a:solidFill>
  </dgm:bg>
  <dgm:whole>
    <a:ln w="57150">
      <a:solidFill>
        <a:srgbClr val="FF3399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656348C-4CF4-45C7-937F-ABDC1FE69348}" type="doc">
      <dgm:prSet loTypeId="urn:microsoft.com/office/officeart/2005/8/layout/hProcess9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17EB3A-B5D4-49BC-ADC1-EC650669E742}">
      <dgm:prSet/>
      <dgm:spPr>
        <a:solidFill>
          <a:schemeClr val="bg1"/>
        </a:solidFill>
        <a:ln w="38100">
          <a:solidFill>
            <a:srgbClr val="CC00FF"/>
          </a:solidFill>
        </a:ln>
      </dgm:spPr>
      <dgm:t>
        <a:bodyPr/>
        <a:lstStyle/>
        <a:p>
          <a:pPr rtl="0"/>
          <a:r>
            <a:rPr lang="en-US" dirty="0" err="1" smtClean="0">
              <a:solidFill>
                <a:sysClr val="windowText" lastClr="000000"/>
              </a:solidFill>
            </a:rPr>
            <a:t>আজকের</a:t>
          </a:r>
          <a:r>
            <a:rPr lang="en-US" dirty="0" smtClean="0">
              <a:solidFill>
                <a:sysClr val="windowText" lastClr="000000"/>
              </a:solidFill>
            </a:rPr>
            <a:t> </a:t>
          </a:r>
          <a:r>
            <a:rPr lang="en-US" dirty="0" err="1" smtClean="0">
              <a:solidFill>
                <a:sysClr val="windowText" lastClr="000000"/>
              </a:solidFill>
            </a:rPr>
            <a:t>পাঠ</a:t>
          </a:r>
          <a:endParaRPr lang="en-US" dirty="0">
            <a:solidFill>
              <a:sysClr val="windowText" lastClr="000000"/>
            </a:solidFill>
          </a:endParaRPr>
        </a:p>
      </dgm:t>
    </dgm:pt>
    <dgm:pt modelId="{02AF3915-8738-47FD-9A14-ED4D32D7B0EB}" type="parTrans" cxnId="{6C7C6C6C-310B-472F-91EB-B0A44CE01DEC}">
      <dgm:prSet/>
      <dgm:spPr/>
      <dgm:t>
        <a:bodyPr/>
        <a:lstStyle/>
        <a:p>
          <a:endParaRPr lang="en-US"/>
        </a:p>
      </dgm:t>
    </dgm:pt>
    <dgm:pt modelId="{506301F5-0F58-4CFF-A649-569AFE6F79FB}" type="sibTrans" cxnId="{6C7C6C6C-310B-472F-91EB-B0A44CE01DEC}">
      <dgm:prSet/>
      <dgm:spPr/>
      <dgm:t>
        <a:bodyPr/>
        <a:lstStyle/>
        <a:p>
          <a:endParaRPr lang="en-US"/>
        </a:p>
      </dgm:t>
    </dgm:pt>
    <dgm:pt modelId="{0EDF485C-97B3-49DA-B548-CEBE9A6D6000}" type="pres">
      <dgm:prSet presAssocID="{8656348C-4CF4-45C7-937F-ABDC1FE69348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6AB7A93-5CB4-4836-B233-93939F8AB253}" type="pres">
      <dgm:prSet presAssocID="{8656348C-4CF4-45C7-937F-ABDC1FE69348}" presName="arrow" presStyleLbl="bgShp" presStyleIdx="0" presStyleCnt="1"/>
      <dgm:spPr>
        <a:solidFill>
          <a:srgbClr val="FF3399"/>
        </a:solidFill>
        <a:ln w="57150">
          <a:solidFill>
            <a:schemeClr val="bg1"/>
          </a:solidFill>
        </a:ln>
      </dgm:spPr>
    </dgm:pt>
    <dgm:pt modelId="{10B96180-BDAC-45B2-A9E7-E48E62C0DF19}" type="pres">
      <dgm:prSet presAssocID="{8656348C-4CF4-45C7-937F-ABDC1FE69348}" presName="linearProcess" presStyleCnt="0"/>
      <dgm:spPr/>
    </dgm:pt>
    <dgm:pt modelId="{9E9F9F22-6E6F-43D0-BDEF-6FC6E9A4351A}" type="pres">
      <dgm:prSet presAssocID="{1717EB3A-B5D4-49BC-ADC1-EC650669E742}" presName="textNode" presStyleLbl="node1" presStyleIdx="0" presStyleCnt="1" custScaleY="25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7C6C6C-310B-472F-91EB-B0A44CE01DEC}" srcId="{8656348C-4CF4-45C7-937F-ABDC1FE69348}" destId="{1717EB3A-B5D4-49BC-ADC1-EC650669E742}" srcOrd="0" destOrd="0" parTransId="{02AF3915-8738-47FD-9A14-ED4D32D7B0EB}" sibTransId="{506301F5-0F58-4CFF-A649-569AFE6F79FB}"/>
    <dgm:cxn modelId="{066BD879-6086-4CF0-8BEE-0A901825F67B}" type="presOf" srcId="{8656348C-4CF4-45C7-937F-ABDC1FE69348}" destId="{0EDF485C-97B3-49DA-B548-CEBE9A6D6000}" srcOrd="0" destOrd="0" presId="urn:microsoft.com/office/officeart/2005/8/layout/hProcess9"/>
    <dgm:cxn modelId="{8BF9D64A-FFDB-411E-BFDD-CE90BDE32F1A}" type="presOf" srcId="{1717EB3A-B5D4-49BC-ADC1-EC650669E742}" destId="{9E9F9F22-6E6F-43D0-BDEF-6FC6E9A4351A}" srcOrd="0" destOrd="0" presId="urn:microsoft.com/office/officeart/2005/8/layout/hProcess9"/>
    <dgm:cxn modelId="{531C5545-5924-4E58-9FC0-4F05BD150437}" type="presParOf" srcId="{0EDF485C-97B3-49DA-B548-CEBE9A6D6000}" destId="{D6AB7A93-5CB4-4836-B233-93939F8AB253}" srcOrd="0" destOrd="0" presId="urn:microsoft.com/office/officeart/2005/8/layout/hProcess9"/>
    <dgm:cxn modelId="{ABE0180E-6DDF-4BC4-A34E-652733AE91C5}" type="presParOf" srcId="{0EDF485C-97B3-49DA-B548-CEBE9A6D6000}" destId="{10B96180-BDAC-45B2-A9E7-E48E62C0DF19}" srcOrd="1" destOrd="0" presId="urn:microsoft.com/office/officeart/2005/8/layout/hProcess9"/>
    <dgm:cxn modelId="{4730A981-A899-434A-85D9-3F858FE54A9F}" type="presParOf" srcId="{10B96180-BDAC-45B2-A9E7-E48E62C0DF19}" destId="{9E9F9F22-6E6F-43D0-BDEF-6FC6E9A4351A}" srcOrd="0" destOrd="0" presId="urn:microsoft.com/office/officeart/2005/8/layout/hProcess9"/>
  </dgm:cxnLst>
  <dgm:bg>
    <a:solidFill>
      <a:srgbClr val="00B050"/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0E4C69-F54B-45A4-913D-5AB5CCA5FD70}">
      <dsp:nvSpPr>
        <dsp:cNvPr id="0" name=""/>
        <dsp:cNvSpPr/>
      </dsp:nvSpPr>
      <dsp:spPr>
        <a:xfrm>
          <a:off x="640651" y="0"/>
          <a:ext cx="7260717" cy="1569660"/>
        </a:xfrm>
        <a:prstGeom prst="rightArrow">
          <a:avLst/>
        </a:prstGeom>
        <a:solidFill>
          <a:srgbClr val="FF3399"/>
        </a:solidFill>
        <a:ln w="57150" cap="flat" cmpd="sng" algn="ctr">
          <a:solidFill>
            <a:schemeClr val="bg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FE9AEC-113C-40F7-987D-4B8FFE028158}">
      <dsp:nvSpPr>
        <dsp:cNvPr id="0" name=""/>
        <dsp:cNvSpPr/>
      </dsp:nvSpPr>
      <dsp:spPr>
        <a:xfrm>
          <a:off x="2399009" y="0"/>
          <a:ext cx="3744001" cy="1569660"/>
        </a:xfrm>
        <a:prstGeom prst="roundRect">
          <a:avLst/>
        </a:prstGeom>
        <a:solidFill>
          <a:schemeClr val="bg1"/>
        </a:solidFill>
        <a:ln w="38100">
          <a:solidFill>
            <a:srgbClr val="FF3399"/>
          </a:solidFill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kern="1200" smtClean="0">
              <a:solidFill>
                <a:sysClr val="windowText" lastClr="000000"/>
              </a:solidFill>
            </a:rPr>
            <a:t>স্বাগতম</a:t>
          </a:r>
          <a:endParaRPr lang="en-US" sz="6000" kern="1200">
            <a:solidFill>
              <a:sysClr val="windowText" lastClr="000000"/>
            </a:solidFill>
          </a:endParaRPr>
        </a:p>
      </dsp:txBody>
      <dsp:txXfrm>
        <a:off x="2475633" y="76624"/>
        <a:ext cx="3590753" cy="141641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39CB49-4B60-4925-8EA3-2CAD1674F46E}">
      <dsp:nvSpPr>
        <dsp:cNvPr id="0" name=""/>
        <dsp:cNvSpPr/>
      </dsp:nvSpPr>
      <dsp:spPr>
        <a:xfrm>
          <a:off x="640079" y="0"/>
          <a:ext cx="7254240" cy="1295400"/>
        </a:xfrm>
        <a:prstGeom prst="rightArrow">
          <a:avLst/>
        </a:prstGeom>
        <a:solidFill>
          <a:srgbClr val="FF3399"/>
        </a:solidFill>
        <a:ln w="57150" cap="flat" cmpd="sng" algn="ctr">
          <a:solidFill>
            <a:schemeClr val="bg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543F76-B145-44FE-BB5D-AA7060D1325F}">
      <dsp:nvSpPr>
        <dsp:cNvPr id="0" name=""/>
        <dsp:cNvSpPr/>
      </dsp:nvSpPr>
      <dsp:spPr>
        <a:xfrm>
          <a:off x="2743195" y="76198"/>
          <a:ext cx="3048009" cy="1143003"/>
        </a:xfrm>
        <a:prstGeom prst="roundRect">
          <a:avLst/>
        </a:prstGeom>
        <a:solidFill>
          <a:schemeClr val="bg1"/>
        </a:solidFill>
        <a:ln w="38100">
          <a:solidFill>
            <a:srgbClr val="FF3399"/>
          </a:solidFill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smtClean="0">
              <a:solidFill>
                <a:sysClr val="windowText" lastClr="000000"/>
              </a:solidFill>
            </a:rPr>
            <a:t>শিখনফল</a:t>
          </a:r>
          <a:endParaRPr lang="en-US" sz="4200" kern="1200">
            <a:solidFill>
              <a:sysClr val="windowText" lastClr="000000"/>
            </a:solidFill>
          </a:endParaRPr>
        </a:p>
      </dsp:txBody>
      <dsp:txXfrm>
        <a:off x="2798992" y="131995"/>
        <a:ext cx="2936415" cy="103140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C3B370-86F1-4C02-B2BF-B21AB6CA2A75}">
      <dsp:nvSpPr>
        <dsp:cNvPr id="0" name=""/>
        <dsp:cNvSpPr/>
      </dsp:nvSpPr>
      <dsp:spPr>
        <a:xfrm>
          <a:off x="0" y="0"/>
          <a:ext cx="3962392" cy="3373272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6000" r="-46000"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7354BC-293A-41A0-8935-47863E171A36}">
      <dsp:nvSpPr>
        <dsp:cNvPr id="0" name=""/>
        <dsp:cNvSpPr/>
      </dsp:nvSpPr>
      <dsp:spPr>
        <a:xfrm>
          <a:off x="538442" y="1902113"/>
          <a:ext cx="2801525" cy="1147060"/>
        </a:xfrm>
        <a:prstGeom prst="rect">
          <a:avLst/>
        </a:prstGeom>
        <a:noFill/>
        <a:ln w="425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b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500" kern="1200" dirty="0" smtClean="0"/>
            <a:t>আধুনিক ঢাকা</a:t>
          </a:r>
          <a:endParaRPr lang="en-US" sz="3500" kern="1200" dirty="0"/>
        </a:p>
      </dsp:txBody>
      <dsp:txXfrm>
        <a:off x="538442" y="1902113"/>
        <a:ext cx="2801525" cy="114706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67BB50-C1AF-464D-B4FC-5D437E8B6DC8}">
      <dsp:nvSpPr>
        <dsp:cNvPr id="0" name=""/>
        <dsp:cNvSpPr/>
      </dsp:nvSpPr>
      <dsp:spPr>
        <a:xfrm>
          <a:off x="95256" y="0"/>
          <a:ext cx="3905248" cy="2895600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8000" r="-78000"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3C753F-C796-43DD-84DD-CC385E51A26C}">
      <dsp:nvSpPr>
        <dsp:cNvPr id="0" name=""/>
        <dsp:cNvSpPr/>
      </dsp:nvSpPr>
      <dsp:spPr>
        <a:xfrm>
          <a:off x="-17860" y="1786078"/>
          <a:ext cx="3940971" cy="820954"/>
        </a:xfrm>
        <a:prstGeom prst="rect">
          <a:avLst/>
        </a:prstGeom>
        <a:noFill/>
        <a:ln w="425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b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  </a:t>
          </a:r>
          <a:r>
            <a:rPr lang="bn-IN" sz="32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সনাতন রোপন </a:t>
          </a:r>
          <a:r>
            <a:rPr lang="bn-IN" sz="28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পধতি</a:t>
          </a:r>
          <a:endParaRPr lang="en-US" sz="32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-17860" y="1786078"/>
        <a:ext cx="3940971" cy="82095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CEFE0F-3159-406E-A598-0860DB4EE60A}">
      <dsp:nvSpPr>
        <dsp:cNvPr id="0" name=""/>
        <dsp:cNvSpPr/>
      </dsp:nvSpPr>
      <dsp:spPr>
        <a:xfrm>
          <a:off x="369383" y="0"/>
          <a:ext cx="3860956" cy="2408420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BC9DF7-C0FB-4FDF-9962-F2AFB7416EF9}">
      <dsp:nvSpPr>
        <dsp:cNvPr id="0" name=""/>
        <dsp:cNvSpPr/>
      </dsp:nvSpPr>
      <dsp:spPr>
        <a:xfrm>
          <a:off x="329372" y="1204207"/>
          <a:ext cx="3820597" cy="1113889"/>
        </a:xfrm>
        <a:prstGeom prst="rect">
          <a:avLst/>
        </a:prstGeom>
        <a:noFill/>
        <a:ln w="425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0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আধুনিক রোপন পধতি</a:t>
          </a:r>
          <a:endParaRPr lang="en-US" sz="30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329372" y="1204207"/>
        <a:ext cx="3820597" cy="111388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32184E-69FA-47F5-9160-5821E59FBC16}">
      <dsp:nvSpPr>
        <dsp:cNvPr id="0" name=""/>
        <dsp:cNvSpPr/>
      </dsp:nvSpPr>
      <dsp:spPr>
        <a:xfrm>
          <a:off x="-2" y="0"/>
          <a:ext cx="3352805" cy="1956375"/>
        </a:xfrm>
        <a:prstGeom prst="roundRect">
          <a:avLst/>
        </a:prstGeom>
        <a:blipFill>
          <a:blip xmlns:r="http://schemas.openxmlformats.org/officeDocument/2006/relationships" r:embed="rId1"/>
          <a:srcRect/>
          <a:stretch>
            <a:fillRect t="-9000" b="-9000"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F8C3D6-5B50-4CAC-AB27-953D4E3C64B8}">
      <dsp:nvSpPr>
        <dsp:cNvPr id="0" name=""/>
        <dsp:cNvSpPr/>
      </dsp:nvSpPr>
      <dsp:spPr>
        <a:xfrm>
          <a:off x="150926" y="884420"/>
          <a:ext cx="2820876" cy="970084"/>
        </a:xfrm>
        <a:prstGeom prst="rect">
          <a:avLst/>
        </a:prstGeom>
        <a:noFill/>
        <a:ln w="425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b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400" kern="1200" dirty="0" smtClean="0">
              <a:solidFill>
                <a:schemeClr val="tx1"/>
              </a:solidFill>
            </a:rPr>
            <a:t>নারী প্রধানমন্ত্রী</a:t>
          </a:r>
          <a:endParaRPr lang="en-US" sz="3400" kern="1200" dirty="0">
            <a:solidFill>
              <a:schemeClr val="tx1"/>
            </a:solidFill>
          </a:endParaRPr>
        </a:p>
      </dsp:txBody>
      <dsp:txXfrm>
        <a:off x="150926" y="884420"/>
        <a:ext cx="2820876" cy="97008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4051AC-73D2-4B06-AE5D-66C37D2A9850}">
      <dsp:nvSpPr>
        <dsp:cNvPr id="0" name=""/>
        <dsp:cNvSpPr/>
      </dsp:nvSpPr>
      <dsp:spPr>
        <a:xfrm>
          <a:off x="613790" y="0"/>
          <a:ext cx="6956298" cy="1295400"/>
        </a:xfrm>
        <a:prstGeom prst="rightArrow">
          <a:avLst/>
        </a:prstGeom>
        <a:solidFill>
          <a:srgbClr val="FF3399"/>
        </a:solidFill>
        <a:ln w="57150" cap="flat" cmpd="sng" algn="ctr">
          <a:solidFill>
            <a:schemeClr val="bg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052EED-7FAF-4DE3-978C-01D142FC5B6C}">
      <dsp:nvSpPr>
        <dsp:cNvPr id="0" name=""/>
        <dsp:cNvSpPr/>
      </dsp:nvSpPr>
      <dsp:spPr>
        <a:xfrm>
          <a:off x="1361062" y="0"/>
          <a:ext cx="5415651" cy="1295400"/>
        </a:xfrm>
        <a:prstGeom prst="roundRect">
          <a:avLst/>
        </a:prstGeom>
        <a:solidFill>
          <a:schemeClr val="bg1"/>
        </a:solidFill>
        <a:ln w="57150">
          <a:solidFill>
            <a:srgbClr val="CC00FF"/>
          </a:solidFill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b="1" kern="1200" dirty="0" err="1" smtClean="0">
              <a:solidFill>
                <a:sysClr val="windowText" lastClr="000000"/>
              </a:solidFill>
            </a:rPr>
            <a:t>একক</a:t>
          </a:r>
          <a:r>
            <a:rPr lang="en-US" sz="4700" b="1" kern="1200" dirty="0" smtClean="0">
              <a:solidFill>
                <a:sysClr val="windowText" lastClr="000000"/>
              </a:solidFill>
            </a:rPr>
            <a:t> </a:t>
          </a:r>
          <a:r>
            <a:rPr lang="en-US" sz="4700" b="1" kern="1200" dirty="0" err="1" smtClean="0">
              <a:solidFill>
                <a:sysClr val="windowText" lastClr="000000"/>
              </a:solidFill>
            </a:rPr>
            <a:t>কাজ</a:t>
          </a:r>
          <a:r>
            <a:rPr lang="bn-IN" sz="2000" b="0" kern="1200" dirty="0" smtClean="0">
              <a:solidFill>
                <a:sysClr val="windowText" lastClr="000000"/>
              </a:solidFill>
            </a:rPr>
            <a:t>(৫মিনিট)</a:t>
          </a:r>
          <a:endParaRPr lang="en-US" sz="4700" b="0" kern="1200" dirty="0">
            <a:solidFill>
              <a:sysClr val="windowText" lastClr="000000"/>
            </a:solidFill>
          </a:endParaRPr>
        </a:p>
      </dsp:txBody>
      <dsp:txXfrm>
        <a:off x="1424298" y="63236"/>
        <a:ext cx="5289179" cy="1168928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9F4414-C5E5-4DB6-B0E3-FABEA6B7BE67}">
      <dsp:nvSpPr>
        <dsp:cNvPr id="0" name=""/>
        <dsp:cNvSpPr/>
      </dsp:nvSpPr>
      <dsp:spPr>
        <a:xfrm>
          <a:off x="0" y="-23516"/>
          <a:ext cx="2667000" cy="2667000"/>
        </a:xfrm>
        <a:prstGeom prst="pie">
          <a:avLst>
            <a:gd name="adj1" fmla="val 5400000"/>
            <a:gd name="adj2" fmla="val 16200000"/>
          </a:avLst>
        </a:prstGeom>
        <a:solidFill>
          <a:srgbClr val="00B050"/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3520021-D26D-43A1-824D-6DB9A4AD4F6A}">
      <dsp:nvSpPr>
        <dsp:cNvPr id="0" name=""/>
        <dsp:cNvSpPr/>
      </dsp:nvSpPr>
      <dsp:spPr>
        <a:xfrm>
          <a:off x="1333500" y="-23516"/>
          <a:ext cx="7200900" cy="2667000"/>
        </a:xfrm>
        <a:prstGeom prst="rect">
          <a:avLst/>
        </a:prstGeom>
        <a:solidFill>
          <a:srgbClr val="80008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200" kern="1200"/>
        </a:p>
      </dsp:txBody>
      <dsp:txXfrm>
        <a:off x="1333500" y="-23516"/>
        <a:ext cx="7200900" cy="1266825"/>
      </dsp:txXfrm>
    </dsp:sp>
    <dsp:sp modelId="{A844486E-D758-4733-B446-7C7CA52F8BF8}">
      <dsp:nvSpPr>
        <dsp:cNvPr id="0" name=""/>
        <dsp:cNvSpPr/>
      </dsp:nvSpPr>
      <dsp:spPr>
        <a:xfrm>
          <a:off x="700087" y="1243308"/>
          <a:ext cx="1266825" cy="1266825"/>
        </a:xfrm>
        <a:prstGeom prst="pie">
          <a:avLst>
            <a:gd name="adj1" fmla="val 5400000"/>
            <a:gd name="adj2" fmla="val 16200000"/>
          </a:avLst>
        </a:prstGeom>
        <a:solidFill>
          <a:srgbClr val="FF0000"/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5C43605-FD89-4FC3-832D-D47261FBF969}">
      <dsp:nvSpPr>
        <dsp:cNvPr id="0" name=""/>
        <dsp:cNvSpPr/>
      </dsp:nvSpPr>
      <dsp:spPr>
        <a:xfrm>
          <a:off x="1333500" y="1062925"/>
          <a:ext cx="7200900" cy="162759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200" kern="1200" dirty="0" smtClean="0"/>
            <a:t>সামাজিক পরিবর্তন বলতে কী বুঝ?</a:t>
          </a:r>
          <a:endParaRPr lang="en-US" sz="4200" kern="1200" dirty="0"/>
        </a:p>
      </dsp:txBody>
      <dsp:txXfrm>
        <a:off x="1333500" y="1062925"/>
        <a:ext cx="7200900" cy="1627591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2CD2EA-091B-4912-8D1E-DE75AD0C4C34}">
      <dsp:nvSpPr>
        <dsp:cNvPr id="0" name=""/>
        <dsp:cNvSpPr/>
      </dsp:nvSpPr>
      <dsp:spPr>
        <a:xfrm>
          <a:off x="613790" y="0"/>
          <a:ext cx="6956298" cy="1051560"/>
        </a:xfrm>
        <a:prstGeom prst="rightArrow">
          <a:avLst/>
        </a:prstGeom>
        <a:solidFill>
          <a:srgbClr val="FF3399"/>
        </a:solidFill>
        <a:ln w="57150" cap="flat" cmpd="sng" algn="ctr">
          <a:solidFill>
            <a:schemeClr val="bg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857F9A-996B-4AF0-8B7F-8C8B4CF67289}">
      <dsp:nvSpPr>
        <dsp:cNvPr id="0" name=""/>
        <dsp:cNvSpPr/>
      </dsp:nvSpPr>
      <dsp:spPr>
        <a:xfrm>
          <a:off x="2666999" y="0"/>
          <a:ext cx="2849880" cy="1051560"/>
        </a:xfrm>
        <a:prstGeom prst="roundRect">
          <a:avLst/>
        </a:prstGeom>
        <a:solidFill>
          <a:schemeClr val="bg1"/>
        </a:solidFill>
        <a:ln w="57150">
          <a:solidFill>
            <a:srgbClr val="FF3399"/>
          </a:solidFill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900" b="1" kern="1200" smtClean="0">
              <a:solidFill>
                <a:sysClr val="windowText" lastClr="000000"/>
              </a:solidFill>
            </a:rPr>
            <a:t>উত্তর</a:t>
          </a:r>
          <a:endParaRPr lang="en-US" sz="3900" kern="1200">
            <a:solidFill>
              <a:sysClr val="windowText" lastClr="000000"/>
            </a:solidFill>
          </a:endParaRPr>
        </a:p>
      </dsp:txBody>
      <dsp:txXfrm>
        <a:off x="2718332" y="51333"/>
        <a:ext cx="2747214" cy="948894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B3F2C3-54FC-46CE-B369-C01311F55E9B}">
      <dsp:nvSpPr>
        <dsp:cNvPr id="0" name=""/>
        <dsp:cNvSpPr/>
      </dsp:nvSpPr>
      <dsp:spPr>
        <a:xfrm>
          <a:off x="1209210" y="0"/>
          <a:ext cx="6353447" cy="1203691"/>
        </a:xfrm>
        <a:prstGeom prst="chevron">
          <a:avLst/>
        </a:prstGeom>
        <a:solidFill>
          <a:schemeClr val="bg1"/>
        </a:solidFill>
        <a:ln w="57150">
          <a:solidFill>
            <a:srgbClr val="FF3399"/>
          </a:solidFill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IN" sz="2000" b="1" kern="1200" dirty="0" smtClean="0"/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err="1" smtClean="0">
              <a:solidFill>
                <a:sysClr val="windowText" lastClr="000000"/>
              </a:solidFill>
            </a:rPr>
            <a:t>জোড়ায়</a:t>
          </a:r>
          <a:r>
            <a:rPr lang="en-US" sz="3600" b="1" kern="1200" dirty="0" smtClean="0">
              <a:solidFill>
                <a:sysClr val="windowText" lastClr="000000"/>
              </a:solidFill>
            </a:rPr>
            <a:t> </a:t>
          </a:r>
          <a:r>
            <a:rPr lang="en-US" sz="3600" b="1" kern="1200" dirty="0" err="1" smtClean="0">
              <a:solidFill>
                <a:sysClr val="windowText" lastClr="000000"/>
              </a:solidFill>
            </a:rPr>
            <a:t>কাজ</a:t>
          </a:r>
          <a:r>
            <a:rPr lang="en-US" sz="3600" b="1" kern="1200" dirty="0" smtClean="0">
              <a:solidFill>
                <a:sysClr val="windowText" lastClr="000000"/>
              </a:solidFill>
            </a:rPr>
            <a:t>(১০মিনিট)</a:t>
          </a:r>
          <a:endParaRPr lang="en-US" sz="2000" kern="1200" dirty="0"/>
        </a:p>
      </dsp:txBody>
      <dsp:txXfrm>
        <a:off x="1811056" y="0"/>
        <a:ext cx="5149756" cy="1203691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A85A86-BEBD-48CB-BE27-FB21FA12CB80}">
      <dsp:nvSpPr>
        <dsp:cNvPr id="0" name=""/>
        <dsp:cNvSpPr/>
      </dsp:nvSpPr>
      <dsp:spPr>
        <a:xfrm>
          <a:off x="2" y="0"/>
          <a:ext cx="8305795" cy="2362199"/>
        </a:xfrm>
        <a:prstGeom prst="rightArrow">
          <a:avLst/>
        </a:prstGeom>
        <a:solidFill>
          <a:srgbClr val="FF3399"/>
        </a:solidFill>
        <a:ln w="9525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761247-74A1-4843-8729-6E0155D230C9}">
      <dsp:nvSpPr>
        <dsp:cNvPr id="0" name=""/>
        <dsp:cNvSpPr/>
      </dsp:nvSpPr>
      <dsp:spPr>
        <a:xfrm>
          <a:off x="1144428" y="508832"/>
          <a:ext cx="6016943" cy="1344535"/>
        </a:xfrm>
        <a:prstGeom prst="roundRect">
          <a:avLst/>
        </a:prstGeom>
        <a:solidFill>
          <a:schemeClr val="bg1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>
              <a:solidFill>
                <a:schemeClr val="tx1"/>
              </a:solidFill>
            </a:rPr>
            <a:t>সাম্প্রতিক বাংলাদেশের পরিবর্তন সমুহ ব্যাখ্যা কর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1210063" y="574467"/>
        <a:ext cx="5885673" cy="12132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F0D67F-D136-4872-8016-A061A32594B4}">
      <dsp:nvSpPr>
        <dsp:cNvPr id="0" name=""/>
        <dsp:cNvSpPr/>
      </dsp:nvSpPr>
      <dsp:spPr>
        <a:xfrm>
          <a:off x="0" y="14190"/>
          <a:ext cx="8458200" cy="94769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l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/>
            <a:t>মোঃ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এনামুল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হক</a:t>
          </a:r>
          <a:endParaRPr lang="en-US" sz="3600" kern="1200" dirty="0"/>
        </a:p>
      </dsp:txBody>
      <dsp:txXfrm>
        <a:off x="46263" y="60453"/>
        <a:ext cx="8365674" cy="855173"/>
      </dsp:txXfrm>
    </dsp:sp>
    <dsp:sp modelId="{94B89874-2139-4686-9D8F-0CC9B8579493}">
      <dsp:nvSpPr>
        <dsp:cNvPr id="0" name=""/>
        <dsp:cNvSpPr/>
      </dsp:nvSpPr>
      <dsp:spPr>
        <a:xfrm>
          <a:off x="0" y="1065570"/>
          <a:ext cx="8458200" cy="94769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l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/>
            <a:t>প্রভাষক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সমাজবিজ্ঞান</a:t>
          </a:r>
          <a:endParaRPr lang="en-US" sz="3600" kern="1200" dirty="0"/>
        </a:p>
      </dsp:txBody>
      <dsp:txXfrm>
        <a:off x="46263" y="1111833"/>
        <a:ext cx="8365674" cy="855173"/>
      </dsp:txXfrm>
    </dsp:sp>
    <dsp:sp modelId="{96F3754E-6DBF-4258-AB86-100DFEB3AB4C}">
      <dsp:nvSpPr>
        <dsp:cNvPr id="0" name=""/>
        <dsp:cNvSpPr/>
      </dsp:nvSpPr>
      <dsp:spPr>
        <a:xfrm>
          <a:off x="0" y="2116950"/>
          <a:ext cx="8458200" cy="94769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l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/>
            <a:t>কাকনহাট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কলেজ,রাজশাহী</a:t>
          </a:r>
          <a:r>
            <a:rPr lang="en-US" sz="3600" kern="1200" dirty="0" smtClean="0"/>
            <a:t>।</a:t>
          </a:r>
          <a:endParaRPr lang="en-US" sz="3600" kern="1200" dirty="0"/>
        </a:p>
      </dsp:txBody>
      <dsp:txXfrm>
        <a:off x="46263" y="2163213"/>
        <a:ext cx="8365674" cy="855173"/>
      </dsp:txXfrm>
    </dsp:sp>
    <dsp:sp modelId="{F1CC0D5B-AC54-487F-9F07-F7C1E1B4BDF6}">
      <dsp:nvSpPr>
        <dsp:cNvPr id="0" name=""/>
        <dsp:cNvSpPr/>
      </dsp:nvSpPr>
      <dsp:spPr>
        <a:xfrm>
          <a:off x="0" y="3168330"/>
          <a:ext cx="8458200" cy="94769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l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মোবাইলঃ০১৭১৫০৪১৭৯৭</a:t>
          </a:r>
          <a:endParaRPr lang="en-US" sz="3600" kern="1200" dirty="0"/>
        </a:p>
      </dsp:txBody>
      <dsp:txXfrm>
        <a:off x="46263" y="3214593"/>
        <a:ext cx="8365674" cy="855173"/>
      </dsp:txXfrm>
    </dsp:sp>
    <dsp:sp modelId="{1C8A1E87-21FA-4445-9AAB-02586D46AFC3}">
      <dsp:nvSpPr>
        <dsp:cNvPr id="0" name=""/>
        <dsp:cNvSpPr/>
      </dsp:nvSpPr>
      <dsp:spPr>
        <a:xfrm>
          <a:off x="0" y="4219710"/>
          <a:ext cx="8458200" cy="94769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l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Email:enamulbiroil@gmail.com</a:t>
          </a:r>
          <a:endParaRPr lang="en-US" sz="2800" kern="1200" dirty="0"/>
        </a:p>
      </dsp:txBody>
      <dsp:txXfrm>
        <a:off x="46263" y="4265973"/>
        <a:ext cx="8365674" cy="855173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7B1A9B-5CBF-40AF-B6B5-2449000584CE}">
      <dsp:nvSpPr>
        <dsp:cNvPr id="0" name=""/>
        <dsp:cNvSpPr/>
      </dsp:nvSpPr>
      <dsp:spPr>
        <a:xfrm>
          <a:off x="1689819" y="226"/>
          <a:ext cx="5032840" cy="1066347"/>
        </a:xfrm>
        <a:prstGeom prst="chevron">
          <a:avLst/>
        </a:prstGeom>
        <a:solidFill>
          <a:schemeClr val="bg1"/>
        </a:solidFill>
        <a:ln w="57150">
          <a:solidFill>
            <a:srgbClr val="FF3399"/>
          </a:solidFill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740" tIns="39370" rIns="0" bIns="39370" numCol="1" spcCol="1270" anchor="ctr" anchorCtr="0">
          <a:noAutofit/>
        </a:bodyPr>
        <a:lstStyle/>
        <a:p>
          <a:pPr lvl="0" algn="ctr" defTabSz="2755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200" b="1" kern="1200" dirty="0" err="1" smtClean="0">
              <a:solidFill>
                <a:sysClr val="windowText" lastClr="000000"/>
              </a:solidFill>
            </a:rPr>
            <a:t>উত্তর</a:t>
          </a:r>
          <a:endParaRPr lang="en-US" sz="6200" kern="1200" dirty="0">
            <a:solidFill>
              <a:sysClr val="windowText" lastClr="000000"/>
            </a:solidFill>
          </a:endParaRPr>
        </a:p>
      </dsp:txBody>
      <dsp:txXfrm>
        <a:off x="2222993" y="226"/>
        <a:ext cx="3966493" cy="1066347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D45A78-1E35-4043-9EAA-6DEA634D2853}">
      <dsp:nvSpPr>
        <dsp:cNvPr id="0" name=""/>
        <dsp:cNvSpPr/>
      </dsp:nvSpPr>
      <dsp:spPr>
        <a:xfrm>
          <a:off x="735921" y="0"/>
          <a:ext cx="3387884" cy="4114800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CFBBE5-4025-4BC3-A9E9-822713897038}">
      <dsp:nvSpPr>
        <dsp:cNvPr id="0" name=""/>
        <dsp:cNvSpPr/>
      </dsp:nvSpPr>
      <dsp:spPr>
        <a:xfrm>
          <a:off x="785122" y="2470760"/>
          <a:ext cx="2977523" cy="1268436"/>
        </a:xfrm>
        <a:prstGeom prst="rect">
          <a:avLst/>
        </a:prstGeom>
        <a:noFill/>
        <a:ln w="425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200" kern="1200" dirty="0" smtClean="0">
              <a:solidFill>
                <a:srgbClr val="FFFF00"/>
              </a:solidFill>
            </a:rPr>
            <a:t>অনু পরিবার</a:t>
          </a:r>
          <a:endParaRPr lang="en-US" sz="4200" kern="1200" dirty="0">
            <a:solidFill>
              <a:srgbClr val="FFFF00"/>
            </a:solidFill>
          </a:endParaRPr>
        </a:p>
      </dsp:txBody>
      <dsp:txXfrm>
        <a:off x="785122" y="2470760"/>
        <a:ext cx="2977523" cy="1268436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8981C7-46FD-4D62-AEA0-2993338488AC}">
      <dsp:nvSpPr>
        <dsp:cNvPr id="0" name=""/>
        <dsp:cNvSpPr/>
      </dsp:nvSpPr>
      <dsp:spPr>
        <a:xfrm>
          <a:off x="-6774" y="0"/>
          <a:ext cx="3899749" cy="3581400"/>
        </a:xfrm>
        <a:prstGeom prst="round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8685" t="-9552" r="-7315" b="9552"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342648-29FA-4BB2-92AF-4CA5DC57F5CA}">
      <dsp:nvSpPr>
        <dsp:cNvPr id="0" name=""/>
        <dsp:cNvSpPr/>
      </dsp:nvSpPr>
      <dsp:spPr>
        <a:xfrm>
          <a:off x="709510" y="2546776"/>
          <a:ext cx="2162019" cy="875437"/>
        </a:xfrm>
        <a:prstGeom prst="rect">
          <a:avLst/>
        </a:prstGeom>
        <a:noFill/>
        <a:ln w="425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b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100" kern="1200" dirty="0" smtClean="0">
              <a:solidFill>
                <a:schemeClr val="tx1"/>
              </a:solidFill>
            </a:rPr>
            <a:t>যৌথপরিবার</a:t>
          </a:r>
          <a:endParaRPr lang="en-US" sz="3100" kern="1200" dirty="0">
            <a:solidFill>
              <a:schemeClr val="tx1"/>
            </a:solidFill>
          </a:endParaRPr>
        </a:p>
      </dsp:txBody>
      <dsp:txXfrm>
        <a:off x="709510" y="2546776"/>
        <a:ext cx="2162019" cy="875437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D7FA82-B3AA-48B4-BFFF-DA6EF6205B38}">
      <dsp:nvSpPr>
        <dsp:cNvPr id="0" name=""/>
        <dsp:cNvSpPr/>
      </dsp:nvSpPr>
      <dsp:spPr>
        <a:xfrm>
          <a:off x="1601270" y="0"/>
          <a:ext cx="2894529" cy="2591876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DFB23D-3C71-45BD-A043-CEBF2870FEC5}">
      <dsp:nvSpPr>
        <dsp:cNvPr id="0" name=""/>
        <dsp:cNvSpPr/>
      </dsp:nvSpPr>
      <dsp:spPr>
        <a:xfrm rot="16200000">
          <a:off x="197471" y="1036750"/>
          <a:ext cx="2591876" cy="518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b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000" kern="1200" dirty="0" smtClean="0"/>
            <a:t>  </a:t>
          </a:r>
          <a:r>
            <a:rPr lang="bn-IN" sz="3000" kern="1200" dirty="0" smtClean="0">
              <a:solidFill>
                <a:srgbClr val="FFFF00"/>
              </a:solidFill>
            </a:rPr>
            <a:t>বাল্যবিবাহ</a:t>
          </a:r>
          <a:endParaRPr lang="en-US" sz="3000" kern="1200" dirty="0">
            <a:solidFill>
              <a:srgbClr val="FFFF00"/>
            </a:solidFill>
          </a:endParaRPr>
        </a:p>
      </dsp:txBody>
      <dsp:txXfrm>
        <a:off x="197471" y="1036750"/>
        <a:ext cx="2591876" cy="518375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8A24DA-37FC-4FEF-A8C2-EB209F49B52E}">
      <dsp:nvSpPr>
        <dsp:cNvPr id="0" name=""/>
        <dsp:cNvSpPr/>
      </dsp:nvSpPr>
      <dsp:spPr>
        <a:xfrm>
          <a:off x="-36618" y="0"/>
          <a:ext cx="2740237" cy="2628900"/>
        </a:xfrm>
        <a:prstGeom prst="round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F54A16-4EEE-4CB6-BB00-23E31E0604CD}">
      <dsp:nvSpPr>
        <dsp:cNvPr id="0" name=""/>
        <dsp:cNvSpPr/>
      </dsp:nvSpPr>
      <dsp:spPr>
        <a:xfrm>
          <a:off x="0" y="1657392"/>
          <a:ext cx="1587014" cy="884114"/>
        </a:xfrm>
        <a:prstGeom prst="rect">
          <a:avLst/>
        </a:prstGeom>
        <a:noFill/>
        <a:ln w="425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380" tIns="119380" rIns="119380" bIns="119380" numCol="1" spcCol="1270" anchor="b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700" kern="1200" dirty="0"/>
        </a:p>
      </dsp:txBody>
      <dsp:txXfrm>
        <a:off x="0" y="1657392"/>
        <a:ext cx="1587014" cy="884114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1CB806-15A2-4E56-9351-9B8B281F2B0C}">
      <dsp:nvSpPr>
        <dsp:cNvPr id="0" name=""/>
        <dsp:cNvSpPr/>
      </dsp:nvSpPr>
      <dsp:spPr>
        <a:xfrm>
          <a:off x="533408" y="0"/>
          <a:ext cx="2335195" cy="2432713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D558F0-1B0B-434D-B3E2-B04B3919FAF3}">
      <dsp:nvSpPr>
        <dsp:cNvPr id="0" name=""/>
        <dsp:cNvSpPr/>
      </dsp:nvSpPr>
      <dsp:spPr>
        <a:xfrm>
          <a:off x="630369" y="1473175"/>
          <a:ext cx="2036626" cy="840439"/>
        </a:xfrm>
        <a:prstGeom prst="rect">
          <a:avLst/>
        </a:prstGeom>
        <a:noFill/>
        <a:ln w="425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b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/>
            <a:t> </a:t>
          </a:r>
          <a:r>
            <a:rPr lang="bn-IN" sz="2800" kern="1200" dirty="0" smtClean="0">
              <a:solidFill>
                <a:srgbClr val="FF0000"/>
              </a:solidFill>
            </a:rPr>
            <a:t>আধুনিকযন্ত্র</a:t>
          </a:r>
          <a:endParaRPr lang="en-US" sz="2800" kern="1200" dirty="0">
            <a:solidFill>
              <a:srgbClr val="FF0000"/>
            </a:solidFill>
          </a:endParaRPr>
        </a:p>
      </dsp:txBody>
      <dsp:txXfrm>
        <a:off x="630369" y="1473175"/>
        <a:ext cx="2036626" cy="840439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E1E0BA-2EE8-4471-BBAF-6E5E5A51B5D1}">
      <dsp:nvSpPr>
        <dsp:cNvPr id="0" name=""/>
        <dsp:cNvSpPr/>
      </dsp:nvSpPr>
      <dsp:spPr>
        <a:xfrm>
          <a:off x="56706" y="0"/>
          <a:ext cx="3047997" cy="3276600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13744D-4BBA-47EA-B931-C207C4E7FB04}">
      <dsp:nvSpPr>
        <dsp:cNvPr id="0" name=""/>
        <dsp:cNvSpPr/>
      </dsp:nvSpPr>
      <dsp:spPr>
        <a:xfrm>
          <a:off x="158511" y="2195459"/>
          <a:ext cx="2889488" cy="1081140"/>
        </a:xfrm>
        <a:prstGeom prst="rect">
          <a:avLst/>
        </a:prstGeom>
        <a:noFill/>
        <a:ln w="425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140" tIns="104140" rIns="104140" bIns="104140" numCol="1" spcCol="1270" anchor="b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100" kern="1200" dirty="0" smtClean="0"/>
            <a:t> সনাতন যন্ত্র</a:t>
          </a:r>
          <a:endParaRPr lang="en-US" sz="4100" kern="1200" dirty="0"/>
        </a:p>
      </dsp:txBody>
      <dsp:txXfrm>
        <a:off x="158511" y="2195459"/>
        <a:ext cx="2889488" cy="1081140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CEA0C0-A21E-4F60-8BE9-05D982714FBF}">
      <dsp:nvSpPr>
        <dsp:cNvPr id="0" name=""/>
        <dsp:cNvSpPr/>
      </dsp:nvSpPr>
      <dsp:spPr>
        <a:xfrm>
          <a:off x="0" y="50053"/>
          <a:ext cx="8382000" cy="174403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l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kern="1200" smtClean="0"/>
            <a:t>যুব সম্প্রদায়ের নেতৃত্ব বৃদ্ধি</a:t>
          </a:r>
          <a:endParaRPr lang="en-US" sz="4000" kern="1200"/>
        </a:p>
      </dsp:txBody>
      <dsp:txXfrm>
        <a:off x="85137" y="135190"/>
        <a:ext cx="8211726" cy="1573757"/>
      </dsp:txXfrm>
    </dsp:sp>
    <dsp:sp modelId="{6C25A2AD-D9FE-4192-AAAB-0ACE613DE1E6}">
      <dsp:nvSpPr>
        <dsp:cNvPr id="0" name=""/>
        <dsp:cNvSpPr/>
      </dsp:nvSpPr>
      <dsp:spPr>
        <a:xfrm>
          <a:off x="0" y="1909284"/>
          <a:ext cx="8382000" cy="174403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l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kern="1200" smtClean="0"/>
            <a:t>রাজনৈতিক দলের সংখ্যা বৃদ্ধি</a:t>
          </a:r>
          <a:endParaRPr lang="en-US" sz="4000" kern="1200"/>
        </a:p>
      </dsp:txBody>
      <dsp:txXfrm>
        <a:off x="85137" y="1994421"/>
        <a:ext cx="8211726" cy="1573757"/>
      </dsp:txXfrm>
    </dsp:sp>
    <dsp:sp modelId="{076E5B26-38F5-4F52-894C-5A85816B31CB}">
      <dsp:nvSpPr>
        <dsp:cNvPr id="0" name=""/>
        <dsp:cNvSpPr/>
      </dsp:nvSpPr>
      <dsp:spPr>
        <a:xfrm>
          <a:off x="0" y="3768515"/>
          <a:ext cx="8382000" cy="174403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l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kern="1200" smtClean="0"/>
            <a:t>গ্রাম পর্যায়ে রাজনৈতিক কর্মকান্ড সম্প্রসারিত</a:t>
          </a:r>
          <a:endParaRPr lang="en-US" sz="4000" kern="1200"/>
        </a:p>
      </dsp:txBody>
      <dsp:txXfrm>
        <a:off x="85137" y="3853652"/>
        <a:ext cx="8211726" cy="1573757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B71973-87B1-4D23-8F2A-23AAA255C2BB}">
      <dsp:nvSpPr>
        <dsp:cNvPr id="0" name=""/>
        <dsp:cNvSpPr/>
      </dsp:nvSpPr>
      <dsp:spPr>
        <a:xfrm>
          <a:off x="304832" y="0"/>
          <a:ext cx="7829332" cy="685801"/>
        </a:xfrm>
        <a:prstGeom prst="rightArrow">
          <a:avLst/>
        </a:prstGeom>
        <a:solidFill>
          <a:srgbClr val="CC00FF"/>
        </a:solidFill>
        <a:ln w="38100" cap="flat" cmpd="sng" algn="ctr">
          <a:solidFill>
            <a:schemeClr val="bg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BD68FB-F853-49B0-B1C9-79BE2093D47A}">
      <dsp:nvSpPr>
        <dsp:cNvPr id="0" name=""/>
        <dsp:cNvSpPr/>
      </dsp:nvSpPr>
      <dsp:spPr>
        <a:xfrm>
          <a:off x="1496788" y="6631"/>
          <a:ext cx="5388423" cy="672537"/>
        </a:xfrm>
        <a:prstGeom prst="roundRect">
          <a:avLst/>
        </a:prstGeom>
        <a:solidFill>
          <a:schemeClr val="bg1"/>
        </a:solidFill>
        <a:ln w="38100">
          <a:solidFill>
            <a:srgbClr val="FF3399"/>
          </a:solidFill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chemeClr val="tx1"/>
              </a:solidFill>
            </a:rPr>
            <a:t>নারীর</a:t>
          </a:r>
          <a:r>
            <a:rPr lang="en-US" sz="3200" kern="1200" dirty="0" smtClean="0">
              <a:solidFill>
                <a:schemeClr val="tx1"/>
              </a:solidFill>
            </a:rPr>
            <a:t> </a:t>
          </a:r>
          <a:r>
            <a:rPr lang="en-US" sz="3200" kern="1200" dirty="0" err="1" smtClean="0">
              <a:solidFill>
                <a:schemeClr val="tx1"/>
              </a:solidFill>
            </a:rPr>
            <a:t>ক্ষমতায়ন</a:t>
          </a:r>
          <a:r>
            <a:rPr lang="en-US" sz="3200" kern="1200" dirty="0" smtClean="0">
              <a:solidFill>
                <a:schemeClr val="tx1"/>
              </a:solidFill>
            </a:rPr>
            <a:t>   </a:t>
          </a:r>
          <a:endParaRPr lang="en-US" sz="3200" kern="1200" dirty="0">
            <a:solidFill>
              <a:schemeClr val="tx1"/>
            </a:solidFill>
          </a:endParaRPr>
        </a:p>
      </dsp:txBody>
      <dsp:txXfrm>
        <a:off x="1529619" y="39462"/>
        <a:ext cx="5322761" cy="606875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ECBB76-A8D6-4D63-A744-ECD8FEDB069F}">
      <dsp:nvSpPr>
        <dsp:cNvPr id="0" name=""/>
        <dsp:cNvSpPr/>
      </dsp:nvSpPr>
      <dsp:spPr>
        <a:xfrm>
          <a:off x="640079" y="0"/>
          <a:ext cx="7254240" cy="1323439"/>
        </a:xfrm>
        <a:prstGeom prst="rightArrow">
          <a:avLst/>
        </a:prstGeom>
        <a:solidFill>
          <a:srgbClr val="FF3399"/>
        </a:solidFill>
        <a:ln w="57150" cap="flat" cmpd="sng" algn="ctr">
          <a:solidFill>
            <a:schemeClr val="bg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AB034D-843E-490F-AA53-4F7D5DC28D1D}">
      <dsp:nvSpPr>
        <dsp:cNvPr id="0" name=""/>
        <dsp:cNvSpPr/>
      </dsp:nvSpPr>
      <dsp:spPr>
        <a:xfrm>
          <a:off x="1505798" y="76200"/>
          <a:ext cx="5522802" cy="1171037"/>
        </a:xfrm>
        <a:prstGeom prst="roundRect">
          <a:avLst/>
        </a:prstGeom>
        <a:solidFill>
          <a:schemeClr val="bg1"/>
        </a:solidFill>
        <a:ln w="38100">
          <a:solidFill>
            <a:srgbClr val="FF3399"/>
          </a:solidFill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err="1" smtClean="0">
              <a:solidFill>
                <a:sysClr val="windowText" lastClr="000000"/>
              </a:solidFill>
            </a:rPr>
            <a:t>দলীয়</a:t>
          </a:r>
          <a:r>
            <a:rPr lang="en-US" sz="4100" kern="1200" dirty="0" smtClean="0">
              <a:solidFill>
                <a:sysClr val="windowText" lastClr="000000"/>
              </a:solidFill>
            </a:rPr>
            <a:t> </a:t>
          </a:r>
          <a:r>
            <a:rPr lang="en-US" sz="4100" kern="1200" dirty="0" err="1" smtClean="0">
              <a:solidFill>
                <a:sysClr val="windowText" lastClr="000000"/>
              </a:solidFill>
            </a:rPr>
            <a:t>কাজ</a:t>
          </a:r>
          <a:r>
            <a:rPr lang="bn-IN" sz="3200" kern="1200" dirty="0" smtClean="0">
              <a:solidFill>
                <a:sysClr val="windowText" lastClr="000000"/>
              </a:solidFill>
            </a:rPr>
            <a:t>(১৫মিনিট)</a:t>
          </a:r>
          <a:endParaRPr lang="en-US" sz="4100" kern="1200" dirty="0">
            <a:solidFill>
              <a:sysClr val="windowText" lastClr="000000"/>
            </a:solidFill>
          </a:endParaRPr>
        </a:p>
      </dsp:txBody>
      <dsp:txXfrm>
        <a:off x="1562963" y="133365"/>
        <a:ext cx="5408472" cy="10567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1C3364-9F16-4852-80DB-704EB4936199}">
      <dsp:nvSpPr>
        <dsp:cNvPr id="0" name=""/>
        <dsp:cNvSpPr/>
      </dsp:nvSpPr>
      <dsp:spPr>
        <a:xfrm>
          <a:off x="0" y="2976"/>
          <a:ext cx="8359254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BAD509B-FB59-4C45-B2C4-873B9233A9DE}">
      <dsp:nvSpPr>
        <dsp:cNvPr id="0" name=""/>
        <dsp:cNvSpPr/>
      </dsp:nvSpPr>
      <dsp:spPr>
        <a:xfrm>
          <a:off x="0" y="2976"/>
          <a:ext cx="8359254" cy="1015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kern="1200" dirty="0" err="1" smtClean="0">
              <a:effectLst/>
              <a:latin typeface="+mj-lt"/>
            </a:rPr>
            <a:t>শ্রেণিঃ</a:t>
          </a:r>
          <a:r>
            <a:rPr lang="en-US" sz="4000" kern="1200" dirty="0" err="1" smtClean="0">
              <a:latin typeface="+mj-lt"/>
            </a:rPr>
            <a:t>একাদশ-দ্বাদশ</a:t>
          </a:r>
          <a:endParaRPr lang="en-US" sz="4000" kern="1200" dirty="0">
            <a:latin typeface="+mj-lt"/>
          </a:endParaRPr>
        </a:p>
      </dsp:txBody>
      <dsp:txXfrm>
        <a:off x="0" y="2976"/>
        <a:ext cx="8359254" cy="1015007"/>
      </dsp:txXfrm>
    </dsp:sp>
    <dsp:sp modelId="{92EDF189-F941-41BA-951B-979F7B5874CB}">
      <dsp:nvSpPr>
        <dsp:cNvPr id="0" name=""/>
        <dsp:cNvSpPr/>
      </dsp:nvSpPr>
      <dsp:spPr>
        <a:xfrm>
          <a:off x="0" y="1017984"/>
          <a:ext cx="8359254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22B9A2D-2B67-4CB5-BDD3-4624AB408C47}">
      <dsp:nvSpPr>
        <dsp:cNvPr id="0" name=""/>
        <dsp:cNvSpPr/>
      </dsp:nvSpPr>
      <dsp:spPr>
        <a:xfrm>
          <a:off x="0" y="1017984"/>
          <a:ext cx="8359254" cy="1015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+mj-lt"/>
            </a:rPr>
            <a:t>বিষয়ঃসমাজবিজ্ঞান-২য় </a:t>
          </a:r>
          <a:r>
            <a:rPr lang="en-US" sz="3200" kern="1200" dirty="0" err="1" smtClean="0">
              <a:latin typeface="+mj-lt"/>
            </a:rPr>
            <a:t>পত্র</a:t>
          </a:r>
          <a:endParaRPr lang="en-US" sz="3200" kern="1200" dirty="0">
            <a:latin typeface="+mj-lt"/>
          </a:endParaRPr>
        </a:p>
      </dsp:txBody>
      <dsp:txXfrm>
        <a:off x="0" y="1017984"/>
        <a:ext cx="8359254" cy="1015007"/>
      </dsp:txXfrm>
    </dsp:sp>
    <dsp:sp modelId="{DB207F6A-936B-476E-B554-5A511C5315D3}">
      <dsp:nvSpPr>
        <dsp:cNvPr id="0" name=""/>
        <dsp:cNvSpPr/>
      </dsp:nvSpPr>
      <dsp:spPr>
        <a:xfrm>
          <a:off x="0" y="2032991"/>
          <a:ext cx="8359254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4FB00E9-04DF-43D5-BD9A-5D192013DB22}">
      <dsp:nvSpPr>
        <dsp:cNvPr id="0" name=""/>
        <dsp:cNvSpPr/>
      </dsp:nvSpPr>
      <dsp:spPr>
        <a:xfrm>
          <a:off x="0" y="2032991"/>
          <a:ext cx="8359254" cy="1015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+mj-lt"/>
            </a:rPr>
            <a:t>অষ্টম</a:t>
          </a:r>
          <a:r>
            <a:rPr lang="en-US" sz="3200" kern="1200" dirty="0" smtClean="0">
              <a:latin typeface="+mj-lt"/>
            </a:rPr>
            <a:t> </a:t>
          </a:r>
          <a:r>
            <a:rPr lang="en-US" sz="3200" kern="1200" dirty="0" err="1" smtClean="0">
              <a:latin typeface="+mj-lt"/>
            </a:rPr>
            <a:t>অধ্যায়ঃবাংলাদেশের</a:t>
          </a:r>
          <a:r>
            <a:rPr lang="en-US" sz="3200" kern="1200" dirty="0" smtClean="0">
              <a:latin typeface="+mj-lt"/>
            </a:rPr>
            <a:t> </a:t>
          </a:r>
          <a:r>
            <a:rPr lang="en-US" sz="3200" kern="1200" dirty="0" err="1" smtClean="0">
              <a:latin typeface="+mj-lt"/>
            </a:rPr>
            <a:t>সামাজিক</a:t>
          </a:r>
          <a:r>
            <a:rPr lang="en-US" sz="3200" kern="1200" dirty="0" smtClean="0">
              <a:latin typeface="+mj-lt"/>
            </a:rPr>
            <a:t> </a:t>
          </a:r>
          <a:r>
            <a:rPr lang="en-US" sz="3200" kern="1200" dirty="0" err="1" smtClean="0">
              <a:latin typeface="+mj-lt"/>
            </a:rPr>
            <a:t>পরিবরতন</a:t>
          </a:r>
          <a:endParaRPr lang="en-US" sz="3200" kern="1200" dirty="0">
            <a:latin typeface="+mj-lt"/>
          </a:endParaRPr>
        </a:p>
      </dsp:txBody>
      <dsp:txXfrm>
        <a:off x="0" y="2032991"/>
        <a:ext cx="8359254" cy="1015007"/>
      </dsp:txXfrm>
    </dsp:sp>
    <dsp:sp modelId="{59E41959-2E33-451F-960C-ACA563698410}">
      <dsp:nvSpPr>
        <dsp:cNvPr id="0" name=""/>
        <dsp:cNvSpPr/>
      </dsp:nvSpPr>
      <dsp:spPr>
        <a:xfrm>
          <a:off x="0" y="3047999"/>
          <a:ext cx="8359254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225D064-5CEB-425A-A1A9-95D008932576}">
      <dsp:nvSpPr>
        <dsp:cNvPr id="0" name=""/>
        <dsp:cNvSpPr/>
      </dsp:nvSpPr>
      <dsp:spPr>
        <a:xfrm>
          <a:off x="0" y="3047999"/>
          <a:ext cx="8359254" cy="1015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+mj-lt"/>
            </a:rPr>
            <a:t>সময়ঃ৫৫মিনিট</a:t>
          </a:r>
          <a:endParaRPr lang="en-US" sz="3200" kern="1200" dirty="0">
            <a:latin typeface="+mj-lt"/>
          </a:endParaRPr>
        </a:p>
      </dsp:txBody>
      <dsp:txXfrm>
        <a:off x="0" y="3047999"/>
        <a:ext cx="8359254" cy="1015007"/>
      </dsp:txXfrm>
    </dsp:sp>
    <dsp:sp modelId="{FB584604-2353-4AA3-93AE-605B970C69F5}">
      <dsp:nvSpPr>
        <dsp:cNvPr id="0" name=""/>
        <dsp:cNvSpPr/>
      </dsp:nvSpPr>
      <dsp:spPr>
        <a:xfrm>
          <a:off x="0" y="4063007"/>
          <a:ext cx="8359254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DFDE956-A6E7-487D-8DBC-A1C34B86DEC6}">
      <dsp:nvSpPr>
        <dsp:cNvPr id="0" name=""/>
        <dsp:cNvSpPr/>
      </dsp:nvSpPr>
      <dsp:spPr>
        <a:xfrm>
          <a:off x="0" y="4063007"/>
          <a:ext cx="8359254" cy="1015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+mj-lt"/>
            </a:rPr>
            <a:t>পদ্ধতিঃদলীয়</a:t>
          </a:r>
          <a:r>
            <a:rPr lang="en-US" sz="3200" kern="1200" dirty="0" smtClean="0">
              <a:latin typeface="+mj-lt"/>
            </a:rPr>
            <a:t> </a:t>
          </a:r>
          <a:r>
            <a:rPr lang="en-US" sz="3200" kern="1200" dirty="0" err="1" smtClean="0">
              <a:latin typeface="+mj-lt"/>
            </a:rPr>
            <a:t>আলোচনা</a:t>
          </a:r>
          <a:endParaRPr lang="en-US" sz="3200" kern="1200" dirty="0">
            <a:latin typeface="+mj-lt"/>
          </a:endParaRPr>
        </a:p>
      </dsp:txBody>
      <dsp:txXfrm>
        <a:off x="0" y="4063007"/>
        <a:ext cx="8359254" cy="1015007"/>
      </dsp:txXfrm>
    </dsp:sp>
    <dsp:sp modelId="{9EAE7A2A-06F4-4288-9BC9-F90BD05C082B}">
      <dsp:nvSpPr>
        <dsp:cNvPr id="0" name=""/>
        <dsp:cNvSpPr/>
      </dsp:nvSpPr>
      <dsp:spPr>
        <a:xfrm>
          <a:off x="0" y="5078014"/>
          <a:ext cx="8359254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A4FD1C4-1E6F-4A95-B723-660279EEDD27}">
      <dsp:nvSpPr>
        <dsp:cNvPr id="0" name=""/>
        <dsp:cNvSpPr/>
      </dsp:nvSpPr>
      <dsp:spPr>
        <a:xfrm>
          <a:off x="0" y="5078014"/>
          <a:ext cx="8359254" cy="1015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+mj-lt"/>
            </a:rPr>
            <a:t>তারিখঃ৩০/১০/১৯ইং</a:t>
          </a:r>
          <a:endParaRPr lang="en-US" sz="3200" kern="1200" dirty="0">
            <a:latin typeface="+mj-lt"/>
          </a:endParaRPr>
        </a:p>
      </dsp:txBody>
      <dsp:txXfrm>
        <a:off x="0" y="5078014"/>
        <a:ext cx="8359254" cy="1015007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8AE09E-E7D9-4736-B8A6-BE8557036AE6}">
      <dsp:nvSpPr>
        <dsp:cNvPr id="0" name=""/>
        <dsp:cNvSpPr/>
      </dsp:nvSpPr>
      <dsp:spPr>
        <a:xfrm>
          <a:off x="76193" y="0"/>
          <a:ext cx="8458213" cy="25908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74305F-211F-46F9-A4E5-B7B645773180}">
      <dsp:nvSpPr>
        <dsp:cNvPr id="0" name=""/>
        <dsp:cNvSpPr/>
      </dsp:nvSpPr>
      <dsp:spPr>
        <a:xfrm>
          <a:off x="3929" y="0"/>
          <a:ext cx="8602740" cy="2590800"/>
        </a:xfrm>
        <a:prstGeom prst="roundRect">
          <a:avLst/>
        </a:prstGeom>
        <a:solidFill>
          <a:schemeClr val="bg1"/>
        </a:solidFill>
        <a:ln w="57150">
          <a:solidFill>
            <a:srgbClr val="FF3399"/>
          </a:solidFill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err="1" smtClean="0">
              <a:solidFill>
                <a:sysClr val="windowText" lastClr="000000"/>
              </a:solidFill>
            </a:rPr>
            <a:t>ছাত্র</a:t>
          </a:r>
          <a:r>
            <a:rPr lang="en-US" sz="4100" kern="1200" dirty="0" smtClean="0">
              <a:solidFill>
                <a:sysClr val="windowText" lastClr="000000"/>
              </a:solidFill>
            </a:rPr>
            <a:t>/</a:t>
          </a:r>
          <a:r>
            <a:rPr lang="en-US" sz="4100" kern="1200" dirty="0" err="1" smtClean="0">
              <a:solidFill>
                <a:sysClr val="windowText" lastClr="000000"/>
              </a:solidFill>
            </a:rPr>
            <a:t>ছাত্রীরা</a:t>
          </a:r>
          <a:r>
            <a:rPr lang="en-US" sz="4100" kern="1200" dirty="0" smtClean="0">
              <a:solidFill>
                <a:sysClr val="windowText" lastClr="000000"/>
              </a:solidFill>
            </a:rPr>
            <a:t> </a:t>
          </a:r>
          <a:r>
            <a:rPr lang="en-US" sz="4100" kern="1200" dirty="0" err="1" smtClean="0">
              <a:solidFill>
                <a:sysClr val="windowText" lastClr="000000"/>
              </a:solidFill>
            </a:rPr>
            <a:t>বিভিন্ন</a:t>
          </a:r>
          <a:r>
            <a:rPr lang="en-US" sz="4100" kern="1200" dirty="0" smtClean="0">
              <a:solidFill>
                <a:sysClr val="windowText" lastClr="000000"/>
              </a:solidFill>
            </a:rPr>
            <a:t> </a:t>
          </a:r>
          <a:r>
            <a:rPr lang="en-US" sz="4100" kern="1200" dirty="0" err="1" smtClean="0">
              <a:solidFill>
                <a:sysClr val="windowText" lastClr="000000"/>
              </a:solidFill>
            </a:rPr>
            <a:t>দলে</a:t>
          </a:r>
          <a:r>
            <a:rPr lang="en-US" sz="4100" kern="1200" dirty="0" smtClean="0">
              <a:solidFill>
                <a:sysClr val="windowText" lastClr="000000"/>
              </a:solidFill>
            </a:rPr>
            <a:t> </a:t>
          </a:r>
          <a:r>
            <a:rPr lang="en-US" sz="4100" kern="1200" dirty="0" err="1" smtClean="0">
              <a:solidFill>
                <a:sysClr val="windowText" lastClr="000000"/>
              </a:solidFill>
            </a:rPr>
            <a:t>বিভক্ত</a:t>
          </a:r>
          <a:r>
            <a:rPr lang="en-US" sz="4100" kern="1200" dirty="0" smtClean="0">
              <a:solidFill>
                <a:sysClr val="windowText" lastClr="000000"/>
              </a:solidFill>
            </a:rPr>
            <a:t> </a:t>
          </a:r>
          <a:r>
            <a:rPr lang="en-US" sz="4100" kern="1200" dirty="0" err="1" smtClean="0">
              <a:solidFill>
                <a:sysClr val="windowText" lastClr="000000"/>
              </a:solidFill>
            </a:rPr>
            <a:t>হয়ে</a:t>
          </a:r>
          <a:r>
            <a:rPr lang="en-US" sz="4100" kern="1200" dirty="0" smtClean="0">
              <a:solidFill>
                <a:sysClr val="windowText" lastClr="000000"/>
              </a:solidFill>
            </a:rPr>
            <a:t> </a:t>
          </a:r>
          <a:r>
            <a:rPr lang="en-US" sz="4100" kern="1200" dirty="0" err="1" smtClean="0">
              <a:solidFill>
                <a:sysClr val="windowText" lastClr="000000"/>
              </a:solidFill>
            </a:rPr>
            <a:t>বাংলাদেশের</a:t>
          </a:r>
          <a:r>
            <a:rPr lang="en-US" sz="4100" kern="1200" dirty="0" smtClean="0">
              <a:solidFill>
                <a:sysClr val="windowText" lastClr="000000"/>
              </a:solidFill>
            </a:rPr>
            <a:t> </a:t>
          </a:r>
          <a:r>
            <a:rPr lang="en-US" sz="4100" kern="1200" dirty="0" err="1" smtClean="0">
              <a:solidFill>
                <a:sysClr val="windowText" lastClr="000000"/>
              </a:solidFill>
            </a:rPr>
            <a:t>সামাজিক</a:t>
          </a:r>
          <a:r>
            <a:rPr lang="en-US" sz="4100" kern="1200" dirty="0" smtClean="0">
              <a:solidFill>
                <a:sysClr val="windowText" lastClr="000000"/>
              </a:solidFill>
            </a:rPr>
            <a:t> </a:t>
          </a:r>
          <a:r>
            <a:rPr lang="en-US" sz="4100" kern="1200" dirty="0" err="1" smtClean="0">
              <a:solidFill>
                <a:sysClr val="windowText" lastClr="000000"/>
              </a:solidFill>
            </a:rPr>
            <a:t>পরিবর্তনের</a:t>
          </a:r>
          <a:r>
            <a:rPr lang="en-US" sz="4100" kern="1200" dirty="0" smtClean="0">
              <a:solidFill>
                <a:sysClr val="windowText" lastClr="000000"/>
              </a:solidFill>
            </a:rPr>
            <a:t> </a:t>
          </a:r>
          <a:r>
            <a:rPr lang="en-US" sz="4100" kern="1200" dirty="0" err="1" smtClean="0">
              <a:solidFill>
                <a:sysClr val="windowText" lastClr="000000"/>
              </a:solidFill>
            </a:rPr>
            <a:t>কারন</a:t>
          </a:r>
          <a:r>
            <a:rPr lang="en-US" sz="4100" kern="1200" dirty="0" smtClean="0">
              <a:solidFill>
                <a:sysClr val="windowText" lastClr="000000"/>
              </a:solidFill>
            </a:rPr>
            <a:t> </a:t>
          </a:r>
          <a:r>
            <a:rPr lang="en-US" sz="4100" kern="1200" dirty="0" err="1" smtClean="0">
              <a:solidFill>
                <a:sysClr val="windowText" lastClr="000000"/>
              </a:solidFill>
            </a:rPr>
            <a:t>সমুহের</a:t>
          </a:r>
          <a:r>
            <a:rPr lang="en-US" sz="4100" kern="1200" dirty="0" smtClean="0">
              <a:solidFill>
                <a:sysClr val="windowText" lastClr="000000"/>
              </a:solidFill>
            </a:rPr>
            <a:t> </a:t>
          </a:r>
          <a:r>
            <a:rPr lang="en-US" sz="4100" kern="1200" dirty="0" err="1" smtClean="0">
              <a:solidFill>
                <a:sysClr val="windowText" lastClr="000000"/>
              </a:solidFill>
            </a:rPr>
            <a:t>প্রভাব</a:t>
          </a:r>
          <a:r>
            <a:rPr lang="en-US" sz="4100" kern="1200" dirty="0" smtClean="0">
              <a:solidFill>
                <a:sysClr val="windowText" lastClr="000000"/>
              </a:solidFill>
            </a:rPr>
            <a:t> </a:t>
          </a:r>
          <a:r>
            <a:rPr lang="en-US" sz="4100" kern="1200" dirty="0" err="1" smtClean="0">
              <a:solidFill>
                <a:sysClr val="windowText" lastClr="000000"/>
              </a:solidFill>
            </a:rPr>
            <a:t>বিশ্লেষণ</a:t>
          </a:r>
          <a:r>
            <a:rPr lang="en-US" sz="4100" kern="1200" dirty="0" smtClean="0">
              <a:solidFill>
                <a:sysClr val="windowText" lastClr="000000"/>
              </a:solidFill>
            </a:rPr>
            <a:t> </a:t>
          </a:r>
          <a:r>
            <a:rPr lang="en-US" sz="4100" kern="1200" dirty="0" err="1" smtClean="0">
              <a:solidFill>
                <a:sysClr val="windowText" lastClr="000000"/>
              </a:solidFill>
            </a:rPr>
            <a:t>করবে</a:t>
          </a:r>
          <a:r>
            <a:rPr lang="en-US" sz="4100" kern="1200" dirty="0" smtClean="0">
              <a:solidFill>
                <a:sysClr val="windowText" lastClr="000000"/>
              </a:solidFill>
            </a:rPr>
            <a:t>।</a:t>
          </a:r>
          <a:endParaRPr lang="en-US" sz="4100" kern="1200" dirty="0">
            <a:solidFill>
              <a:sysClr val="windowText" lastClr="000000"/>
            </a:solidFill>
          </a:endParaRPr>
        </a:p>
      </dsp:txBody>
      <dsp:txXfrm>
        <a:off x="130401" y="126472"/>
        <a:ext cx="8349796" cy="2337856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9C8878-594C-446F-BA23-9318083DE6A4}">
      <dsp:nvSpPr>
        <dsp:cNvPr id="0" name=""/>
        <dsp:cNvSpPr/>
      </dsp:nvSpPr>
      <dsp:spPr>
        <a:xfrm>
          <a:off x="380994" y="0"/>
          <a:ext cx="7772410" cy="1905000"/>
        </a:xfrm>
        <a:prstGeom prst="rightArrow">
          <a:avLst/>
        </a:prstGeom>
        <a:solidFill>
          <a:srgbClr val="FF99CC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152400"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91E069E2-B4FD-4B1D-AECC-9057646D6B65}">
      <dsp:nvSpPr>
        <dsp:cNvPr id="0" name=""/>
        <dsp:cNvSpPr/>
      </dsp:nvSpPr>
      <dsp:spPr>
        <a:xfrm>
          <a:off x="1493520" y="0"/>
          <a:ext cx="5547360" cy="1905000"/>
        </a:xfrm>
        <a:prstGeom prst="roundRect">
          <a:avLst/>
        </a:prstGeom>
        <a:solidFill>
          <a:schemeClr val="bg1"/>
        </a:solidFill>
        <a:ln w="38100">
          <a:solidFill>
            <a:srgbClr val="00B0F0"/>
          </a:solidFill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err="1" smtClean="0">
              <a:solidFill>
                <a:srgbClr val="CC00FF"/>
              </a:solidFill>
            </a:rPr>
            <a:t>দলীয়</a:t>
          </a:r>
          <a:r>
            <a:rPr lang="en-US" sz="4800" kern="1200" dirty="0" smtClean="0">
              <a:solidFill>
                <a:srgbClr val="CC00FF"/>
              </a:solidFill>
            </a:rPr>
            <a:t> </a:t>
          </a:r>
          <a:r>
            <a:rPr lang="en-US" sz="4800" kern="1200" dirty="0" err="1" smtClean="0">
              <a:solidFill>
                <a:srgbClr val="CC00FF"/>
              </a:solidFill>
            </a:rPr>
            <a:t>কাজের</a:t>
          </a:r>
          <a:r>
            <a:rPr lang="en-US" sz="4800" kern="1200" dirty="0" smtClean="0">
              <a:solidFill>
                <a:srgbClr val="CC00FF"/>
              </a:solidFill>
            </a:rPr>
            <a:t> </a:t>
          </a:r>
          <a:r>
            <a:rPr lang="en-US" sz="4800" kern="1200" dirty="0" err="1" smtClean="0">
              <a:solidFill>
                <a:srgbClr val="CC00FF"/>
              </a:solidFill>
            </a:rPr>
            <a:t>উত্তর</a:t>
          </a:r>
          <a:endParaRPr lang="en-US" sz="4800" kern="1200" dirty="0">
            <a:solidFill>
              <a:srgbClr val="CC00FF"/>
            </a:solidFill>
          </a:endParaRPr>
        </a:p>
      </dsp:txBody>
      <dsp:txXfrm>
        <a:off x="1586514" y="92994"/>
        <a:ext cx="5361372" cy="1719012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E857B5-CC27-471D-8B0E-E2F5CFFF9D25}">
      <dsp:nvSpPr>
        <dsp:cNvPr id="0" name=""/>
        <dsp:cNvSpPr/>
      </dsp:nvSpPr>
      <dsp:spPr>
        <a:xfrm>
          <a:off x="0" y="29033"/>
          <a:ext cx="8305800" cy="123727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l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700" kern="1200" dirty="0" smtClean="0"/>
            <a:t>৮।অর্থনৈতিক প্রভাব</a:t>
          </a:r>
          <a:endParaRPr lang="en-US" sz="4700" kern="1200" dirty="0"/>
        </a:p>
      </dsp:txBody>
      <dsp:txXfrm>
        <a:off x="60399" y="89432"/>
        <a:ext cx="8185002" cy="1116477"/>
      </dsp:txXfrm>
    </dsp:sp>
    <dsp:sp modelId="{CA963D29-444E-42B8-92B8-69393DA142FA}">
      <dsp:nvSpPr>
        <dsp:cNvPr id="0" name=""/>
        <dsp:cNvSpPr/>
      </dsp:nvSpPr>
      <dsp:spPr>
        <a:xfrm>
          <a:off x="0" y="1401668"/>
          <a:ext cx="8305800" cy="123727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l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700" kern="1200" smtClean="0"/>
            <a:t>৯।সমাজ কল্যানমুলক কর্মসূচি</a:t>
          </a:r>
          <a:endParaRPr lang="en-US" sz="4700" kern="1200"/>
        </a:p>
      </dsp:txBody>
      <dsp:txXfrm>
        <a:off x="60399" y="1462067"/>
        <a:ext cx="8185002" cy="1116477"/>
      </dsp:txXfrm>
    </dsp:sp>
    <dsp:sp modelId="{D2AF9ED4-94B0-49EB-8F9B-23EFA9A0FE20}">
      <dsp:nvSpPr>
        <dsp:cNvPr id="0" name=""/>
        <dsp:cNvSpPr/>
      </dsp:nvSpPr>
      <dsp:spPr>
        <a:xfrm>
          <a:off x="0" y="2774303"/>
          <a:ext cx="8305800" cy="123727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l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700" kern="1200" dirty="0" smtClean="0"/>
            <a:t>১০।রাজনৈতিক প্রভাব</a:t>
          </a:r>
          <a:endParaRPr lang="en-US" sz="4700" kern="1200" dirty="0"/>
        </a:p>
      </dsp:txBody>
      <dsp:txXfrm>
        <a:off x="60399" y="2834702"/>
        <a:ext cx="8185002" cy="1116477"/>
      </dsp:txXfrm>
    </dsp:sp>
    <dsp:sp modelId="{5A8EB8B5-9B12-4059-B207-2A2314BEC8E2}">
      <dsp:nvSpPr>
        <dsp:cNvPr id="0" name=""/>
        <dsp:cNvSpPr/>
      </dsp:nvSpPr>
      <dsp:spPr>
        <a:xfrm>
          <a:off x="0" y="4146939"/>
          <a:ext cx="8305800" cy="123727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l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700" kern="1200" dirty="0" smtClean="0"/>
            <a:t>১১।ভৌগোলিক প্রভাব</a:t>
          </a:r>
          <a:endParaRPr lang="en-US" sz="4700" kern="1200" dirty="0"/>
        </a:p>
      </dsp:txBody>
      <dsp:txXfrm>
        <a:off x="60399" y="4207338"/>
        <a:ext cx="8185002" cy="1116477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859C5A-20CB-4DB9-B50F-AF3DCD49CB8A}">
      <dsp:nvSpPr>
        <dsp:cNvPr id="0" name=""/>
        <dsp:cNvSpPr/>
      </dsp:nvSpPr>
      <dsp:spPr>
        <a:xfrm>
          <a:off x="640079" y="0"/>
          <a:ext cx="7254240" cy="1015663"/>
        </a:xfrm>
        <a:prstGeom prst="rightArrow">
          <a:avLst/>
        </a:prstGeom>
        <a:solidFill>
          <a:srgbClr val="FF3399"/>
        </a:solidFill>
        <a:ln w="57150" cap="flat" cmpd="sng" algn="ctr">
          <a:solidFill>
            <a:schemeClr val="bg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849CFB-4D7A-45B3-B514-824CBD5BEFC5}">
      <dsp:nvSpPr>
        <dsp:cNvPr id="0" name=""/>
        <dsp:cNvSpPr/>
      </dsp:nvSpPr>
      <dsp:spPr>
        <a:xfrm>
          <a:off x="2224093" y="0"/>
          <a:ext cx="4086213" cy="1015663"/>
        </a:xfrm>
        <a:prstGeom prst="roundRect">
          <a:avLst/>
        </a:prstGeom>
        <a:solidFill>
          <a:schemeClr val="bg1"/>
        </a:solidFill>
        <a:ln w="57150">
          <a:solidFill>
            <a:srgbClr val="FF3399"/>
          </a:solidFill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solidFill>
                <a:sysClr val="windowText" lastClr="000000"/>
              </a:solidFill>
            </a:rPr>
            <a:t>মূল্যায়ন</a:t>
          </a:r>
          <a:r>
            <a:rPr lang="bn-IN" sz="2400" kern="1200" dirty="0" smtClean="0">
              <a:solidFill>
                <a:sysClr val="windowText" lastClr="000000"/>
              </a:solidFill>
            </a:rPr>
            <a:t>(৫মিনিট)</a:t>
          </a:r>
          <a:endParaRPr lang="en-US" sz="3600" kern="1200" dirty="0">
            <a:solidFill>
              <a:sysClr val="windowText" lastClr="000000"/>
            </a:solidFill>
          </a:endParaRPr>
        </a:p>
      </dsp:txBody>
      <dsp:txXfrm>
        <a:off x="2273674" y="49581"/>
        <a:ext cx="3987051" cy="916501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FA30E9-A892-4D53-A9B5-E9D774A95732}">
      <dsp:nvSpPr>
        <dsp:cNvPr id="0" name=""/>
        <dsp:cNvSpPr/>
      </dsp:nvSpPr>
      <dsp:spPr>
        <a:xfrm>
          <a:off x="1828796" y="602"/>
          <a:ext cx="4953007" cy="913194"/>
        </a:xfrm>
        <a:prstGeom prst="chevron">
          <a:avLst/>
        </a:prstGeom>
        <a:solidFill>
          <a:schemeClr val="bg1"/>
        </a:solidFill>
        <a:ln w="57150">
          <a:solidFill>
            <a:srgbClr val="FF3399"/>
          </a:solidFill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7310" tIns="33655" rIns="0" bIns="33655" numCol="1" spcCol="1270" anchor="ctr" anchorCtr="0">
          <a:noAutofit/>
        </a:bodyPr>
        <a:lstStyle/>
        <a:p>
          <a:pPr lvl="0" algn="ctr" defTabSz="2355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 err="1" smtClean="0">
              <a:solidFill>
                <a:sysClr val="windowText" lastClr="000000"/>
              </a:solidFill>
            </a:rPr>
            <a:t>বাড়ির</a:t>
          </a:r>
          <a:r>
            <a:rPr lang="en-US" sz="5300" kern="1200" dirty="0" smtClean="0">
              <a:solidFill>
                <a:sysClr val="windowText" lastClr="000000"/>
              </a:solidFill>
            </a:rPr>
            <a:t> </a:t>
          </a:r>
          <a:r>
            <a:rPr lang="en-US" sz="5300" kern="1200" dirty="0" err="1" smtClean="0">
              <a:solidFill>
                <a:sysClr val="windowText" lastClr="000000"/>
              </a:solidFill>
            </a:rPr>
            <a:t>কাজ</a:t>
          </a:r>
          <a:endParaRPr lang="en-US" sz="5300" kern="1200" dirty="0">
            <a:solidFill>
              <a:sysClr val="windowText" lastClr="000000"/>
            </a:solidFill>
          </a:endParaRPr>
        </a:p>
      </dsp:txBody>
      <dsp:txXfrm>
        <a:off x="2285393" y="602"/>
        <a:ext cx="4039813" cy="913194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9B521C-4754-470E-A879-04280176DF44}">
      <dsp:nvSpPr>
        <dsp:cNvPr id="0" name=""/>
        <dsp:cNvSpPr/>
      </dsp:nvSpPr>
      <dsp:spPr>
        <a:xfrm>
          <a:off x="304799" y="0"/>
          <a:ext cx="7848600" cy="1524000"/>
        </a:xfrm>
        <a:prstGeom prst="rightArrow">
          <a:avLst/>
        </a:prstGeom>
        <a:solidFill>
          <a:schemeClr val="bg1"/>
        </a:solidFill>
        <a:ln w="38100" cap="flat" cmpd="sng" algn="ctr">
          <a:solidFill>
            <a:scrgbClr r="0" g="0" b="0">
              <a:satMod val="150000"/>
            </a:scrgb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93BCA0-95C3-48D9-91D3-86B30E465E75}">
      <dsp:nvSpPr>
        <dsp:cNvPr id="0" name=""/>
        <dsp:cNvSpPr/>
      </dsp:nvSpPr>
      <dsp:spPr>
        <a:xfrm>
          <a:off x="2057392" y="0"/>
          <a:ext cx="4343414" cy="1524000"/>
        </a:xfrm>
        <a:prstGeom prst="roundRect">
          <a:avLst/>
        </a:prstGeom>
        <a:solidFill>
          <a:schemeClr val="bg1"/>
        </a:solidFill>
        <a:ln w="57150">
          <a:solidFill>
            <a:srgbClr val="FF3399"/>
          </a:solidFill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4320" tIns="274320" rIns="274320" bIns="274320" numCol="1" spcCol="1270" anchor="ctr" anchorCtr="0">
          <a:noAutofit/>
        </a:bodyPr>
        <a:lstStyle/>
        <a:p>
          <a:pPr lvl="0" algn="ctr" defTabSz="3200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200" kern="1200" dirty="0" err="1" smtClean="0">
              <a:solidFill>
                <a:sysClr val="windowText" lastClr="000000"/>
              </a:solidFill>
            </a:rPr>
            <a:t>ধন্যবাদ</a:t>
          </a:r>
          <a:endParaRPr lang="en-US" sz="7200" kern="1200" dirty="0">
            <a:solidFill>
              <a:sysClr val="windowText" lastClr="000000"/>
            </a:solidFill>
          </a:endParaRPr>
        </a:p>
      </dsp:txBody>
      <dsp:txXfrm>
        <a:off x="2131788" y="74396"/>
        <a:ext cx="4194622" cy="13752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9232CE-6B91-4590-90FD-66938DB52B1A}">
      <dsp:nvSpPr>
        <dsp:cNvPr id="0" name=""/>
        <dsp:cNvSpPr/>
      </dsp:nvSpPr>
      <dsp:spPr>
        <a:xfrm>
          <a:off x="150037" y="0"/>
          <a:ext cx="3796650" cy="2057400"/>
        </a:xfrm>
        <a:prstGeom prst="roundRect">
          <a:avLst/>
        </a:prstGeom>
        <a:blipFill>
          <a:blip xmlns:r="http://schemas.openxmlformats.org/officeDocument/2006/relationships" r:embed="rId1"/>
          <a:srcRect/>
          <a:stretch>
            <a:fillRect l="-24000" r="-24000"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B97306-196A-4994-BDD5-DEE247BAE432}">
      <dsp:nvSpPr>
        <dsp:cNvPr id="0" name=""/>
        <dsp:cNvSpPr/>
      </dsp:nvSpPr>
      <dsp:spPr>
        <a:xfrm>
          <a:off x="91912" y="975357"/>
          <a:ext cx="3670950" cy="929644"/>
        </a:xfrm>
        <a:prstGeom prst="rect">
          <a:avLst/>
        </a:prstGeom>
        <a:noFill/>
        <a:ln w="425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9220" tIns="109220" rIns="109220" bIns="109220" numCol="1" spcCol="1270" anchor="b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300" kern="1200" dirty="0" smtClean="0">
              <a:solidFill>
                <a:srgbClr val="FF0000"/>
              </a:solidFill>
            </a:rPr>
            <a:t>বেগম রোকেয়া</a:t>
          </a:r>
          <a:endParaRPr lang="en-US" sz="4300" kern="1200" dirty="0">
            <a:solidFill>
              <a:srgbClr val="FF0000"/>
            </a:solidFill>
          </a:endParaRPr>
        </a:p>
      </dsp:txBody>
      <dsp:txXfrm>
        <a:off x="91912" y="975357"/>
        <a:ext cx="3670950" cy="9296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67BB50-C1AF-464D-B4FC-5D437E8B6DC8}">
      <dsp:nvSpPr>
        <dsp:cNvPr id="0" name=""/>
        <dsp:cNvSpPr/>
      </dsp:nvSpPr>
      <dsp:spPr>
        <a:xfrm>
          <a:off x="0" y="0"/>
          <a:ext cx="4724407" cy="4191000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8000" r="-78000"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3C753F-C796-43DD-84DD-CC385E51A26C}">
      <dsp:nvSpPr>
        <dsp:cNvPr id="0" name=""/>
        <dsp:cNvSpPr/>
      </dsp:nvSpPr>
      <dsp:spPr>
        <a:xfrm>
          <a:off x="926957" y="1676399"/>
          <a:ext cx="2530022" cy="2514600"/>
        </a:xfrm>
        <a:prstGeom prst="rect">
          <a:avLst/>
        </a:prstGeom>
        <a:noFill/>
        <a:ln w="425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b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8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সনাতন রোপন পধতি</a:t>
          </a:r>
          <a:endParaRPr lang="en-US" sz="48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926957" y="1676399"/>
        <a:ext cx="2530022" cy="25146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CEFE0F-3159-406E-A598-0860DB4EE60A}">
      <dsp:nvSpPr>
        <dsp:cNvPr id="0" name=""/>
        <dsp:cNvSpPr/>
      </dsp:nvSpPr>
      <dsp:spPr>
        <a:xfrm>
          <a:off x="462127" y="0"/>
          <a:ext cx="3783836" cy="3962400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BC9DF7-C0FB-4FDF-9962-F2AFB7416EF9}">
      <dsp:nvSpPr>
        <dsp:cNvPr id="0" name=""/>
        <dsp:cNvSpPr/>
      </dsp:nvSpPr>
      <dsp:spPr>
        <a:xfrm>
          <a:off x="511936" y="1981196"/>
          <a:ext cx="3494671" cy="1832602"/>
        </a:xfrm>
        <a:prstGeom prst="rect">
          <a:avLst/>
        </a:prstGeom>
        <a:noFill/>
        <a:ln w="425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840" tIns="116840" rIns="116840" bIns="116840" numCol="1" spcCol="1270" anchor="b" anchorCtr="0">
          <a:noAutofit/>
        </a:bodyPr>
        <a:lstStyle/>
        <a:p>
          <a:pPr lvl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6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আধুনিক রোপন পধতি</a:t>
          </a:r>
          <a:endParaRPr lang="en-US" sz="46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511936" y="1981196"/>
        <a:ext cx="3494671" cy="183260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E1E0BA-2EE8-4471-BBAF-6E5E5A51B5D1}">
      <dsp:nvSpPr>
        <dsp:cNvPr id="0" name=""/>
        <dsp:cNvSpPr/>
      </dsp:nvSpPr>
      <dsp:spPr>
        <a:xfrm>
          <a:off x="323547" y="0"/>
          <a:ext cx="3290158" cy="2351541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13744D-4BBA-47EA-B931-C207C4E7FB04}">
      <dsp:nvSpPr>
        <dsp:cNvPr id="0" name=""/>
        <dsp:cNvSpPr/>
      </dsp:nvSpPr>
      <dsp:spPr>
        <a:xfrm>
          <a:off x="961842" y="1575631"/>
          <a:ext cx="2073719" cy="775909"/>
        </a:xfrm>
        <a:prstGeom prst="rect">
          <a:avLst/>
        </a:prstGeom>
        <a:noFill/>
        <a:ln w="425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b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900" kern="1200" dirty="0" smtClean="0"/>
            <a:t> সনাতন যন্ত্র</a:t>
          </a:r>
          <a:endParaRPr lang="en-US" sz="2900" kern="1200" dirty="0"/>
        </a:p>
      </dsp:txBody>
      <dsp:txXfrm>
        <a:off x="961842" y="1575631"/>
        <a:ext cx="2073719" cy="77590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06F6BE-DE73-4BB6-8AEA-34679994BD75}">
      <dsp:nvSpPr>
        <dsp:cNvPr id="0" name=""/>
        <dsp:cNvSpPr/>
      </dsp:nvSpPr>
      <dsp:spPr>
        <a:xfrm>
          <a:off x="0" y="0"/>
          <a:ext cx="2802339" cy="2802339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lumMod val="5000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FB01AA-3FFA-4C9D-BB02-12177F2796B1}">
      <dsp:nvSpPr>
        <dsp:cNvPr id="0" name=""/>
        <dsp:cNvSpPr/>
      </dsp:nvSpPr>
      <dsp:spPr>
        <a:xfrm>
          <a:off x="1401169" y="0"/>
          <a:ext cx="7003065" cy="280233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b="0" kern="1200" dirty="0" err="1" smtClean="0"/>
            <a:t>বাংলাদেশের</a:t>
          </a:r>
          <a:r>
            <a:rPr lang="en-US" sz="6500" b="0" kern="1200" dirty="0" smtClean="0"/>
            <a:t> </a:t>
          </a:r>
          <a:r>
            <a:rPr lang="en-US" sz="6500" b="0" kern="1200" dirty="0" err="1" smtClean="0"/>
            <a:t>সামজিক</a:t>
          </a:r>
          <a:r>
            <a:rPr lang="en-US" sz="6500" b="0" kern="1200" dirty="0" smtClean="0"/>
            <a:t> </a:t>
          </a:r>
          <a:r>
            <a:rPr lang="en-US" sz="6500" b="0" kern="1200" dirty="0" err="1" smtClean="0"/>
            <a:t>পরিবর্তন</a:t>
          </a:r>
          <a:endParaRPr lang="en-US" sz="6500" kern="1200" dirty="0"/>
        </a:p>
      </dsp:txBody>
      <dsp:txXfrm>
        <a:off x="1401169" y="0"/>
        <a:ext cx="7003065" cy="280233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AB7A93-5CB4-4836-B233-93939F8AB253}">
      <dsp:nvSpPr>
        <dsp:cNvPr id="0" name=""/>
        <dsp:cNvSpPr/>
      </dsp:nvSpPr>
      <dsp:spPr>
        <a:xfrm>
          <a:off x="613790" y="0"/>
          <a:ext cx="6956298" cy="1069848"/>
        </a:xfrm>
        <a:prstGeom prst="rightArrow">
          <a:avLst/>
        </a:prstGeom>
        <a:solidFill>
          <a:srgbClr val="FF3399"/>
        </a:solidFill>
        <a:ln w="57150" cap="flat" cmpd="sng" algn="ctr">
          <a:solidFill>
            <a:schemeClr val="bg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9F9F22-6E6F-43D0-BDEF-6FC6E9A4351A}">
      <dsp:nvSpPr>
        <dsp:cNvPr id="0" name=""/>
        <dsp:cNvSpPr/>
      </dsp:nvSpPr>
      <dsp:spPr>
        <a:xfrm>
          <a:off x="2237779" y="0"/>
          <a:ext cx="3708320" cy="1069848"/>
        </a:xfrm>
        <a:prstGeom prst="roundRect">
          <a:avLst/>
        </a:prstGeom>
        <a:solidFill>
          <a:schemeClr val="bg1"/>
        </a:solidFill>
        <a:ln w="38100">
          <a:solidFill>
            <a:srgbClr val="CC00FF"/>
          </a:solidFill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err="1" smtClean="0">
              <a:solidFill>
                <a:sysClr val="windowText" lastClr="000000"/>
              </a:solidFill>
            </a:rPr>
            <a:t>আজকের</a:t>
          </a:r>
          <a:r>
            <a:rPr lang="en-US" sz="4100" kern="1200" dirty="0" smtClean="0">
              <a:solidFill>
                <a:sysClr val="windowText" lastClr="000000"/>
              </a:solidFill>
            </a:rPr>
            <a:t> </a:t>
          </a:r>
          <a:r>
            <a:rPr lang="en-US" sz="4100" kern="1200" dirty="0" err="1" smtClean="0">
              <a:solidFill>
                <a:sysClr val="windowText" lastClr="000000"/>
              </a:solidFill>
            </a:rPr>
            <a:t>পাঠ</a:t>
          </a:r>
          <a:endParaRPr lang="en-US" sz="4100" kern="1200" dirty="0">
            <a:solidFill>
              <a:sysClr val="windowText" lastClr="000000"/>
            </a:solidFill>
          </a:endParaRPr>
        </a:p>
      </dsp:txBody>
      <dsp:txXfrm>
        <a:off x="2290005" y="52226"/>
        <a:ext cx="3603868" cy="965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8/layout/PictureAccentBlocks">
  <dgm:title val=""/>
  <dgm:desc val=""/>
  <dgm:catLst>
    <dgm:cat type="picture" pri="12000"/>
    <dgm:cat type="pictureconvert" pri="1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axis="ch" ptType="node" func="cnt" op="gt" val="5">
        <dgm:choose name="Name3">
          <dgm:if name="Name4" func="var" arg="dir" op="equ" val="norm">
            <dgm:alg type="snake">
              <dgm:param type="grDir" val="bL"/>
              <dgm:param type="bkpt" val="fixed"/>
              <dgm:param type="bkPtFixedVal" val="3"/>
              <dgm:param type="off" val="off"/>
              <dgm:param type="horzAlign" val="r"/>
              <dgm:param type="vertAlign" val="b"/>
            </dgm:alg>
          </dgm:if>
          <dgm:else name="Name5">
            <dgm:alg type="snake">
              <dgm:param type="grDir" val="bR"/>
              <dgm:param type="bkpt" val="fixed"/>
              <dgm:param type="bkPtFixedVal" val="3"/>
              <dgm:param type="off" val="off"/>
              <dgm:param type="horzAlign" val="l"/>
              <dgm:param type="vertAlign" val="b"/>
            </dgm:alg>
          </dgm:else>
        </dgm:choose>
      </dgm:if>
      <dgm:else name="Name6">
        <dgm:choose name="Name7">
          <dgm:if name="Name8" func="var" arg="dir" op="equ" val="norm">
            <dgm:alg type="snake">
              <dgm:param type="grDir" val="bL"/>
              <dgm:param type="bkpt" val="fixed"/>
              <dgm:param type="bkPtFixedVal" val="2"/>
              <dgm:param type="off" val="off"/>
              <dgm:param type="horzAlign" val="r"/>
              <dgm:param type="vertAlign" val="b"/>
            </dgm:alg>
          </dgm:if>
          <dgm:else name="Name9">
            <dgm:alg type="snake">
              <dgm:param type="grDir" val="bR"/>
              <dgm:param type="bkpt" val="fixed"/>
              <dgm:param type="bkPtFixedVal" val="2"/>
              <dgm:param type="off" val="off"/>
              <dgm:param type="horzAlign" val="l"/>
              <dgm:param type="vertAlign" val="b"/>
            </dgm:alg>
          </dgm:else>
        </dgm:choose>
      </dgm:else>
    </dgm:choose>
    <dgm:shape xmlns:r="http://schemas.openxmlformats.org/officeDocument/2006/relationships" r:blip="">
      <dgm:adjLst/>
    </dgm:shape>
    <dgm:constrLst>
      <dgm:constr type="alignOff" val="1"/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13"/>
      <dgm:constr type="w" for="ch" forName="sibTrans" refType="w" refFor="ch" refForName="composite" op="equ" fact="0.000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2"/>
        </dgm:alg>
        <dgm:shape xmlns:r="http://schemas.openxmlformats.org/officeDocument/2006/relationships" r:blip="">
          <dgm:adjLst/>
        </dgm:shape>
        <dgm:choose name="Name10">
          <dgm:if name="Name11" func="var" arg="dir" op="equ" val="norm">
            <dgm:constrLst>
              <dgm:constr type="l" for="ch" forName="Image" refType="w" refFor="ch" refForName="Image" fact="0.2"/>
              <dgm:constr type="t" for="ch" forName="Image" refType="h" fact="0"/>
              <dgm:constr type="h" for="ch" forName="Image" refType="h"/>
              <dgm:constr type="w" for="ch" forName="Image" refType="h" refFor="ch" refForName="Image" op="equ"/>
              <dgm:constr type="l" for="ch" forName="Parent" refType="w" fact="0"/>
              <dgm:constr type="t" for="ch" forName="Parent" refType="h" fact="0"/>
              <dgm:constr type="w" for="ch" forName="Parent" refType="h" refFor="ch" refForName="Image" op="equ" fact="0.2"/>
              <dgm:constr type="h" for="ch" forName="Parent" refType="h" refFor="ch" refForName="Image" op="equ"/>
            </dgm:constrLst>
          </dgm:if>
          <dgm:else name="Name12">
            <dgm:constrLst>
              <dgm:constr type="l" for="ch" forName="Image" refType="w" fact="0"/>
              <dgm:constr type="t" for="ch" forName="Image" refType="h" fact="0"/>
              <dgm:constr type="h" for="ch" forName="Image" refType="h"/>
              <dgm:constr type="w" for="ch" forName="Image" refType="h" refFor="ch" refForName="Image" op="equ"/>
              <dgm:constr type="l" for="ch" forName="Parent" refType="w" refFor="ch" refForName="Image"/>
              <dgm:constr type="t" for="ch" forName="Parent" refType="h" fact="0"/>
              <dgm:constr type="w" for="ch" forName="Parent" refType="w" refFor="ch" refForName="Image" fact="0.2"/>
              <dgm:constr type="h" for="ch" forName="Parent" refType="h" refFor="ch" refForName="Image"/>
            </dgm:constrLst>
          </dgm:else>
        </dgm:choose>
        <dgm:layoutNode name="Image" styleLbl="alig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revTx">
          <dgm:varLst>
            <dgm:bulletEnabled val="1"/>
          </dgm:varLst>
          <dgm:alg type="tx">
            <dgm:param type="parTxLTRAlign" val="l"/>
            <dgm:param type="txAnchorVert" val="b"/>
            <dgm:param type="txAnchorVertCh" val="b"/>
            <dgm:param type="autoTxRot" val="grav"/>
          </dgm:alg>
          <dgm:choose name="Name13">
            <dgm:if name="Name14" func="var" arg="dir" op="equ" val="norm">
              <dgm:shape xmlns:r="http://schemas.openxmlformats.org/officeDocument/2006/relationships" rot="270" type="rect" r:blip="">
                <dgm:adjLst/>
              </dgm:shape>
            </dgm:if>
            <dgm:else name="Name15">
              <dgm:shape xmlns:r="http://schemas.openxmlformats.org/officeDocument/2006/relationships" rot="90" type="rect" r:blip="">
                <dgm:adjLst/>
              </dgm:shape>
            </dgm:else>
          </dgm:choose>
          <dgm:presOf axis="desOr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889C0B-4067-4548-B951-D17EE9B8C0DF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B88571-DB49-40D4-A4E5-0A9749009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517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88571-DB49-40D4-A4E5-0A974900948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835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6B6A4A-76BF-4C65-93D8-AA613EB11B79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9CF77B-1C65-44BB-A09C-3413CB600D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6B6A4A-76BF-4C65-93D8-AA613EB11B79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9CF77B-1C65-44BB-A09C-3413CB600D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6B6A4A-76BF-4C65-93D8-AA613EB11B79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9CF77B-1C65-44BB-A09C-3413CB600D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6B6A4A-76BF-4C65-93D8-AA613EB11B79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9CF77B-1C65-44BB-A09C-3413CB600D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6B6A4A-76BF-4C65-93D8-AA613EB11B79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9CF77B-1C65-44BB-A09C-3413CB600D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6B6A4A-76BF-4C65-93D8-AA613EB11B79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9CF77B-1C65-44BB-A09C-3413CB600D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6B6A4A-76BF-4C65-93D8-AA613EB11B79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9CF77B-1C65-44BB-A09C-3413CB600D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6B6A4A-76BF-4C65-93D8-AA613EB11B79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9CF77B-1C65-44BB-A09C-3413CB600D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6B6A4A-76BF-4C65-93D8-AA613EB11B79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9CF77B-1C65-44BB-A09C-3413CB600D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6B6A4A-76BF-4C65-93D8-AA613EB11B79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9CF77B-1C65-44BB-A09C-3413CB600D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6B6A4A-76BF-4C65-93D8-AA613EB11B79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9CF77B-1C65-44BB-A09C-3413CB600D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26B6A4A-76BF-4C65-93D8-AA613EB11B79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79CF77B-1C65-44BB-A09C-3413CB600D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3" Type="http://schemas.openxmlformats.org/officeDocument/2006/relationships/diagramLayout" Target="../diagrams/layout15.xml"/><Relationship Id="rId7" Type="http://schemas.openxmlformats.org/officeDocument/2006/relationships/diagramData" Target="../diagrams/data16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11" Type="http://schemas.microsoft.com/office/2007/relationships/diagramDrawing" Target="../diagrams/drawing16.xml"/><Relationship Id="rId5" Type="http://schemas.openxmlformats.org/officeDocument/2006/relationships/diagramColors" Target="../diagrams/colors15.xml"/><Relationship Id="rId10" Type="http://schemas.openxmlformats.org/officeDocument/2006/relationships/diagramColors" Target="../diagrams/colors16.xml"/><Relationship Id="rId4" Type="http://schemas.openxmlformats.org/officeDocument/2006/relationships/diagramQuickStyle" Target="../diagrams/quickStyle15.xml"/><Relationship Id="rId9" Type="http://schemas.openxmlformats.org/officeDocument/2006/relationships/diagramQuickStyle" Target="../diagrams/quickStyle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9.xml"/><Relationship Id="rId3" Type="http://schemas.openxmlformats.org/officeDocument/2006/relationships/diagramLayout" Target="../diagrams/layout18.xml"/><Relationship Id="rId7" Type="http://schemas.openxmlformats.org/officeDocument/2006/relationships/diagramData" Target="../diagrams/data19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11" Type="http://schemas.microsoft.com/office/2007/relationships/diagramDrawing" Target="../diagrams/drawing19.xml"/><Relationship Id="rId5" Type="http://schemas.openxmlformats.org/officeDocument/2006/relationships/diagramColors" Target="../diagrams/colors18.xml"/><Relationship Id="rId10" Type="http://schemas.openxmlformats.org/officeDocument/2006/relationships/diagramColors" Target="../diagrams/colors19.xml"/><Relationship Id="rId4" Type="http://schemas.openxmlformats.org/officeDocument/2006/relationships/diagramQuickStyle" Target="../diagrams/quickStyle18.xml"/><Relationship Id="rId9" Type="http://schemas.openxmlformats.org/officeDocument/2006/relationships/diagramQuickStyle" Target="../diagrams/quickStyle1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1.xml"/><Relationship Id="rId13" Type="http://schemas.openxmlformats.org/officeDocument/2006/relationships/diagramLayout" Target="../diagrams/layout22.xml"/><Relationship Id="rId3" Type="http://schemas.openxmlformats.org/officeDocument/2006/relationships/diagramLayout" Target="../diagrams/layout20.xml"/><Relationship Id="rId7" Type="http://schemas.openxmlformats.org/officeDocument/2006/relationships/diagramData" Target="../diagrams/data21.xml"/><Relationship Id="rId12" Type="http://schemas.openxmlformats.org/officeDocument/2006/relationships/diagramData" Target="../diagrams/data22.xml"/><Relationship Id="rId2" Type="http://schemas.openxmlformats.org/officeDocument/2006/relationships/diagramData" Target="../diagrams/data20.xml"/><Relationship Id="rId16" Type="http://schemas.microsoft.com/office/2007/relationships/diagramDrawing" Target="../diagrams/drawing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11" Type="http://schemas.microsoft.com/office/2007/relationships/diagramDrawing" Target="../diagrams/drawing21.xml"/><Relationship Id="rId5" Type="http://schemas.openxmlformats.org/officeDocument/2006/relationships/diagramColors" Target="../diagrams/colors20.xml"/><Relationship Id="rId15" Type="http://schemas.openxmlformats.org/officeDocument/2006/relationships/diagramColors" Target="../diagrams/colors22.xml"/><Relationship Id="rId10" Type="http://schemas.openxmlformats.org/officeDocument/2006/relationships/diagramColors" Target="../diagrams/colors21.xml"/><Relationship Id="rId4" Type="http://schemas.openxmlformats.org/officeDocument/2006/relationships/diagramQuickStyle" Target="../diagrams/quickStyle20.xml"/><Relationship Id="rId9" Type="http://schemas.openxmlformats.org/officeDocument/2006/relationships/diagramQuickStyle" Target="../diagrams/quickStyle21.xml"/><Relationship Id="rId14" Type="http://schemas.openxmlformats.org/officeDocument/2006/relationships/diagramQuickStyle" Target="../diagrams/quickStyle2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4.xml"/><Relationship Id="rId13" Type="http://schemas.openxmlformats.org/officeDocument/2006/relationships/image" Target="../media/image22.jpeg"/><Relationship Id="rId3" Type="http://schemas.openxmlformats.org/officeDocument/2006/relationships/diagramLayout" Target="../diagrams/layout23.xml"/><Relationship Id="rId7" Type="http://schemas.openxmlformats.org/officeDocument/2006/relationships/diagramData" Target="../diagrams/data24.xml"/><Relationship Id="rId12" Type="http://schemas.openxmlformats.org/officeDocument/2006/relationships/image" Target="../media/image21.png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11" Type="http://schemas.microsoft.com/office/2007/relationships/diagramDrawing" Target="../diagrams/drawing24.xml"/><Relationship Id="rId5" Type="http://schemas.openxmlformats.org/officeDocument/2006/relationships/diagramColors" Target="../diagrams/colors23.xml"/><Relationship Id="rId10" Type="http://schemas.openxmlformats.org/officeDocument/2006/relationships/diagramColors" Target="../diagrams/colors24.xml"/><Relationship Id="rId4" Type="http://schemas.openxmlformats.org/officeDocument/2006/relationships/diagramQuickStyle" Target="../diagrams/quickStyle23.xml"/><Relationship Id="rId9" Type="http://schemas.openxmlformats.org/officeDocument/2006/relationships/diagramQuickStyle" Target="../diagrams/quickStyle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6.xml"/><Relationship Id="rId13" Type="http://schemas.openxmlformats.org/officeDocument/2006/relationships/image" Target="../media/image27.jpg"/><Relationship Id="rId3" Type="http://schemas.openxmlformats.org/officeDocument/2006/relationships/diagramLayout" Target="../diagrams/layout25.xml"/><Relationship Id="rId7" Type="http://schemas.openxmlformats.org/officeDocument/2006/relationships/diagramData" Target="../diagrams/data26.xml"/><Relationship Id="rId12" Type="http://schemas.openxmlformats.org/officeDocument/2006/relationships/image" Target="../media/image13.jpg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11" Type="http://schemas.microsoft.com/office/2007/relationships/diagramDrawing" Target="../diagrams/drawing26.xml"/><Relationship Id="rId5" Type="http://schemas.openxmlformats.org/officeDocument/2006/relationships/diagramColors" Target="../diagrams/colors25.xml"/><Relationship Id="rId10" Type="http://schemas.openxmlformats.org/officeDocument/2006/relationships/diagramColors" Target="../diagrams/colors26.xml"/><Relationship Id="rId4" Type="http://schemas.openxmlformats.org/officeDocument/2006/relationships/diagramQuickStyle" Target="../diagrams/quickStyle25.xml"/><Relationship Id="rId9" Type="http://schemas.openxmlformats.org/officeDocument/2006/relationships/diagramQuickStyle" Target="../diagrams/quickStyle2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diagramLayout" Target="../diagrams/layout28.xml"/><Relationship Id="rId7" Type="http://schemas.openxmlformats.org/officeDocument/2006/relationships/image" Target="../media/image35.jpeg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10" Type="http://schemas.openxmlformats.org/officeDocument/2006/relationships/image" Target="../media/image38.jpeg"/><Relationship Id="rId4" Type="http://schemas.openxmlformats.org/officeDocument/2006/relationships/diagramQuickStyle" Target="../diagrams/quickStyle28.xml"/><Relationship Id="rId9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5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0.xml"/><Relationship Id="rId3" Type="http://schemas.openxmlformats.org/officeDocument/2006/relationships/diagramLayout" Target="../diagrams/layout29.xml"/><Relationship Id="rId7" Type="http://schemas.openxmlformats.org/officeDocument/2006/relationships/diagramData" Target="../diagrams/data30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9.xml"/><Relationship Id="rId11" Type="http://schemas.microsoft.com/office/2007/relationships/diagramDrawing" Target="../diagrams/drawing30.xml"/><Relationship Id="rId5" Type="http://schemas.openxmlformats.org/officeDocument/2006/relationships/diagramColors" Target="../diagrams/colors29.xml"/><Relationship Id="rId10" Type="http://schemas.openxmlformats.org/officeDocument/2006/relationships/diagramColors" Target="../diagrams/colors30.xml"/><Relationship Id="rId4" Type="http://schemas.openxmlformats.org/officeDocument/2006/relationships/diagramQuickStyle" Target="../diagrams/quickStyle29.xml"/><Relationship Id="rId9" Type="http://schemas.openxmlformats.org/officeDocument/2006/relationships/diagramQuickStyle" Target="../diagrams/quickStyle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g"/><Relationship Id="rId5" Type="http://schemas.openxmlformats.org/officeDocument/2006/relationships/image" Target="../media/image50.jpg"/><Relationship Id="rId4" Type="http://schemas.openxmlformats.org/officeDocument/2006/relationships/image" Target="../media/image49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jpg"/><Relationship Id="rId4" Type="http://schemas.openxmlformats.org/officeDocument/2006/relationships/image" Target="../media/image57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jpg"/><Relationship Id="rId4" Type="http://schemas.openxmlformats.org/officeDocument/2006/relationships/image" Target="../media/image48.jp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7" Type="http://schemas.openxmlformats.org/officeDocument/2006/relationships/image" Target="../media/image62.jpeg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7" Type="http://schemas.openxmlformats.org/officeDocument/2006/relationships/image" Target="../media/image63.gif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diagramLayout" Target="../diagrams/layout7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diagramData" Target="../diagrams/data7.xml"/><Relationship Id="rId17" Type="http://schemas.openxmlformats.org/officeDocument/2006/relationships/image" Target="../media/image13.jpg"/><Relationship Id="rId2" Type="http://schemas.openxmlformats.org/officeDocument/2006/relationships/diagramData" Target="../diagrams/data5.xml"/><Relationship Id="rId16" Type="http://schemas.microsoft.com/office/2007/relationships/diagramDrawing" Target="../diagrams/drawing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5" Type="http://schemas.openxmlformats.org/officeDocument/2006/relationships/diagramColors" Target="../diagrams/colors7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Relationship Id="rId14" Type="http://schemas.openxmlformats.org/officeDocument/2006/relationships/diagramQuickStyle" Target="../diagrams/quickStyl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13" Type="http://schemas.openxmlformats.org/officeDocument/2006/relationships/diagramLayout" Target="../diagrams/layout13.xml"/><Relationship Id="rId18" Type="http://schemas.openxmlformats.org/officeDocument/2006/relationships/diagramLayout" Target="../diagrams/layout14.xml"/><Relationship Id="rId3" Type="http://schemas.openxmlformats.org/officeDocument/2006/relationships/diagramLayout" Target="../diagrams/layout11.xml"/><Relationship Id="rId21" Type="http://schemas.microsoft.com/office/2007/relationships/diagramDrawing" Target="../diagrams/drawing14.xml"/><Relationship Id="rId7" Type="http://schemas.openxmlformats.org/officeDocument/2006/relationships/diagramData" Target="../diagrams/data12.xml"/><Relationship Id="rId12" Type="http://schemas.openxmlformats.org/officeDocument/2006/relationships/diagramData" Target="../diagrams/data13.xml"/><Relationship Id="rId17" Type="http://schemas.openxmlformats.org/officeDocument/2006/relationships/diagramData" Target="../diagrams/data14.xml"/><Relationship Id="rId2" Type="http://schemas.openxmlformats.org/officeDocument/2006/relationships/diagramData" Target="../diagrams/data11.xml"/><Relationship Id="rId16" Type="http://schemas.microsoft.com/office/2007/relationships/diagramDrawing" Target="../diagrams/drawing13.xml"/><Relationship Id="rId20" Type="http://schemas.openxmlformats.org/officeDocument/2006/relationships/diagramColors" Target="../diagrams/colors1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5" Type="http://schemas.openxmlformats.org/officeDocument/2006/relationships/diagramColors" Target="../diagrams/colors13.xml"/><Relationship Id="rId10" Type="http://schemas.openxmlformats.org/officeDocument/2006/relationships/diagramColors" Target="../diagrams/colors12.xml"/><Relationship Id="rId19" Type="http://schemas.openxmlformats.org/officeDocument/2006/relationships/diagramQuickStyle" Target="../diagrams/quickStyle14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Relationship Id="rId14" Type="http://schemas.openxmlformats.org/officeDocument/2006/relationships/diagramQuickStyle" Target="../diagrams/quickStyle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96933283"/>
              </p:ext>
            </p:extLst>
          </p:nvPr>
        </p:nvGraphicFramePr>
        <p:xfrm>
          <a:off x="304800" y="0"/>
          <a:ext cx="8542020" cy="1569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flower-197343_960_720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00" y="1828800"/>
            <a:ext cx="8534400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29046479"/>
              </p:ext>
            </p:extLst>
          </p:nvPr>
        </p:nvGraphicFramePr>
        <p:xfrm>
          <a:off x="609600" y="457200"/>
          <a:ext cx="8183880" cy="129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1617791"/>
              </p:ext>
            </p:extLst>
          </p:nvPr>
        </p:nvGraphicFramePr>
        <p:xfrm>
          <a:off x="304800" y="2590800"/>
          <a:ext cx="8534400" cy="266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30877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74773757"/>
              </p:ext>
            </p:extLst>
          </p:nvPr>
        </p:nvGraphicFramePr>
        <p:xfrm>
          <a:off x="516568" y="457200"/>
          <a:ext cx="8183880" cy="1051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8534400" cy="411480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bn-IN" sz="3200" dirty="0" smtClean="0"/>
              <a:t>	সামাজিক পরিবর্তন বলতে সাধারণত সমাজ কাঠামোর পুনর্গঠন বা রূপান্তরকে বুঝায়।</a:t>
            </a:r>
            <a:r>
              <a:rPr lang="en-US" sz="3200" dirty="0" smtClean="0"/>
              <a:t> </a:t>
            </a:r>
            <a:r>
              <a:rPr lang="bn-IN" sz="3200" dirty="0" smtClean="0"/>
              <a:t>সমাজের একটি বিশেষ সামাজিক রূপ থেকে অন্যরূপ ধারণ করাকেই সামাজিক পরিবর্তন বলে।সমাজের এ রূপান্তর কখনো স্থায়ী কখনোবা অস্থায়ী হয়ে থাকে।কখনো বাহ্যিক বা বস্তুগত আবার কখনো অভ্যন্তরীণ বা অবস্তুগত কারণে এ পরিবর্তন হয়।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2275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304800"/>
            <a:ext cx="6781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 err="1" smtClean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সমাজবিজ্ঞানী</a:t>
            </a:r>
            <a:r>
              <a:rPr lang="en-US" sz="2800" dirty="0" smtClean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Roland</a:t>
            </a:r>
            <a:r>
              <a:rPr lang="en-US" sz="2800" dirty="0" smtClean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Robertson</a:t>
            </a:r>
            <a:r>
              <a:rPr lang="en-US" sz="3600" dirty="0" smtClean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3600" dirty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Sociology </a:t>
            </a:r>
            <a:r>
              <a:rPr lang="en-US" sz="3600" dirty="0" err="1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গ্রন্থে</a:t>
            </a:r>
            <a:r>
              <a:rPr lang="en-US" sz="3600" dirty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বলেন</a:t>
            </a:r>
            <a:r>
              <a:rPr lang="en-US" sz="3600" dirty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, “</a:t>
            </a:r>
            <a:r>
              <a:rPr lang="en-US" sz="3600" dirty="0" err="1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সময়ের</a:t>
            </a:r>
            <a:r>
              <a:rPr lang="en-US" sz="3600" dirty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ব্যবধানে</a:t>
            </a:r>
            <a:r>
              <a:rPr lang="en-US" sz="3600" dirty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600" dirty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আচরণ,সামাজিক</a:t>
            </a:r>
            <a:r>
              <a:rPr lang="en-US" sz="3600" dirty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US" sz="3600" dirty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সর্বোপরি</a:t>
            </a:r>
            <a:r>
              <a:rPr lang="en-US" sz="3600" dirty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sz="3600" dirty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কাঠামোর</a:t>
            </a:r>
            <a:r>
              <a:rPr lang="en-US" sz="3600" dirty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600" dirty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dirty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রদবদল</a:t>
            </a:r>
            <a:r>
              <a:rPr lang="en-US" sz="3600" dirty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3600" dirty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3600" dirty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dirty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নামই</a:t>
            </a:r>
            <a:r>
              <a:rPr lang="en-US" sz="3600" dirty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600" dirty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3600" dirty="0" smtClean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।”</a:t>
            </a:r>
            <a:endParaRPr lang="en-US" sz="3600" dirty="0">
              <a:solidFill>
                <a:srgbClr val="CC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41242"/>
            <a:ext cx="1752600" cy="21733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25146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Robertson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981200" y="3886200"/>
            <a:ext cx="6781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সমাজবিজ্ঞানী</a:t>
            </a:r>
            <a:r>
              <a:rPr lang="en-US" sz="4000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স্যামুয়েল</a:t>
            </a:r>
            <a:r>
              <a:rPr lang="en-US" sz="4000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কোয়েনিগ</a:t>
            </a:r>
            <a:r>
              <a:rPr lang="en-US" sz="4000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মতে</a:t>
            </a:r>
            <a:r>
              <a:rPr lang="en-US" sz="4000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, “</a:t>
            </a:r>
            <a:r>
              <a:rPr lang="en-US" sz="4000" dirty="0" err="1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4000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সামগ্রিক</a:t>
            </a:r>
            <a:r>
              <a:rPr lang="en-US" sz="4000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জীবনপ্রণালীতে</a:t>
            </a:r>
            <a:r>
              <a:rPr lang="en-US" sz="4000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যেসব</a:t>
            </a:r>
            <a:r>
              <a:rPr lang="en-US" sz="4000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4000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4000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-ই </a:t>
            </a:r>
            <a:r>
              <a:rPr lang="en-US" sz="4000" dirty="0" err="1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4000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4000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।”</a:t>
            </a:r>
            <a:endParaRPr lang="en-US" sz="4000" dirty="0">
              <a:solidFill>
                <a:srgbClr val="FF339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134659806"/>
              </p:ext>
            </p:extLst>
          </p:nvPr>
        </p:nvGraphicFramePr>
        <p:xfrm>
          <a:off x="381000" y="541020"/>
          <a:ext cx="8305799" cy="1203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1926440"/>
              </p:ext>
            </p:extLst>
          </p:nvPr>
        </p:nvGraphicFramePr>
        <p:xfrm>
          <a:off x="457200" y="2590800"/>
          <a:ext cx="8305800" cy="236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72961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06478762"/>
              </p:ext>
            </p:extLst>
          </p:nvPr>
        </p:nvGraphicFramePr>
        <p:xfrm>
          <a:off x="440140" y="304800"/>
          <a:ext cx="841248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7550034"/>
              </p:ext>
            </p:extLst>
          </p:nvPr>
        </p:nvGraphicFramePr>
        <p:xfrm>
          <a:off x="4572000" y="1905000"/>
          <a:ext cx="4174724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594750582"/>
              </p:ext>
            </p:extLst>
          </p:nvPr>
        </p:nvGraphicFramePr>
        <p:xfrm>
          <a:off x="304800" y="2590800"/>
          <a:ext cx="38862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9" name="Right Arrow 8"/>
          <p:cNvSpPr/>
          <p:nvPr/>
        </p:nvSpPr>
        <p:spPr>
          <a:xfrm>
            <a:off x="4267200" y="4343400"/>
            <a:ext cx="914400" cy="457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7200" y="1524000"/>
            <a:ext cx="4876800" cy="1066800"/>
          </a:xfrm>
          <a:prstGeom prst="rect">
            <a:avLst/>
          </a:prstGeom>
          <a:solidFill>
            <a:schemeClr val="bg1"/>
          </a:solidFill>
          <a:ln>
            <a:solidFill>
              <a:srgbClr val="FF33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/>
              <a:t>১।পারিবারিক ক্ষেত্রে পরিবর্তন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5364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457200"/>
            <a:ext cx="8183880" cy="5410200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bn-IN" dirty="0" smtClean="0"/>
              <a:t>  	পারিবারিক মূল্যবোধে পরিবর্তন</a:t>
            </a:r>
          </a:p>
          <a:p>
            <a:pPr marL="0" indent="0">
              <a:buNone/>
            </a:pPr>
            <a:endParaRPr lang="bn-IN" dirty="0" smtClean="0"/>
          </a:p>
          <a:p>
            <a:pPr marL="0" indent="0">
              <a:buNone/>
            </a:pPr>
            <a:r>
              <a:rPr lang="bn-IN" dirty="0" smtClean="0"/>
              <a:t>	শিল্পায়ন ও নগরায়নের ছোয়া</a:t>
            </a:r>
          </a:p>
          <a:p>
            <a:pPr marL="0" indent="0">
              <a:buNone/>
            </a:pPr>
            <a:endParaRPr lang="bn-IN" dirty="0" smtClean="0"/>
          </a:p>
          <a:p>
            <a:pPr marL="0" indent="0">
              <a:buNone/>
            </a:pPr>
            <a:r>
              <a:rPr lang="bn-IN" dirty="0" smtClean="0"/>
              <a:t>	কর্তব্য ও সচেতনতা বৃদ্ধি</a:t>
            </a:r>
          </a:p>
          <a:p>
            <a:pPr marL="0" indent="0">
              <a:buNone/>
            </a:pPr>
            <a:endParaRPr lang="bn-IN" dirty="0" smtClean="0"/>
          </a:p>
          <a:p>
            <a:pPr marL="0" indent="0">
              <a:buNone/>
            </a:pPr>
            <a:r>
              <a:rPr lang="bn-IN" dirty="0" smtClean="0"/>
              <a:t>	বয়স্কদের মর্যদা হ্রাস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5-Point Star 3"/>
          <p:cNvSpPr/>
          <p:nvPr/>
        </p:nvSpPr>
        <p:spPr>
          <a:xfrm>
            <a:off x="914400" y="609600"/>
            <a:ext cx="457200" cy="4572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990600" y="1524000"/>
            <a:ext cx="457200" cy="3810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952500" y="2400300"/>
            <a:ext cx="533400" cy="4572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990600" y="3352800"/>
            <a:ext cx="495300" cy="42214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33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15250" y="363630"/>
            <a:ext cx="5685750" cy="990600"/>
          </a:xfrm>
          <a:prstGeom prst="rect">
            <a:avLst/>
          </a:prstGeom>
          <a:solidFill>
            <a:schemeClr val="bg1"/>
          </a:solidFill>
          <a:ln>
            <a:solidFill>
              <a:srgbClr val="FF33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/>
              <a:t>২।বৈবাহিক ক্ষেত্রে পরিবর্তন</a:t>
            </a:r>
            <a:endParaRPr lang="en-US" sz="3200" dirty="0"/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650" y="1421019"/>
            <a:ext cx="3657600" cy="3863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10" y="1421019"/>
            <a:ext cx="3129566" cy="38635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34650" y="5418160"/>
            <a:ext cx="3552150" cy="982639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/>
              <a:t>এক স্ত্রী বিবাহ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317310" y="5410199"/>
            <a:ext cx="3129566" cy="99059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/>
              <a:t>বহু স্ত্রী বিবাহ</a:t>
            </a:r>
            <a:endParaRPr lang="en-US" sz="3200" dirty="0"/>
          </a:p>
        </p:txBody>
      </p:sp>
      <p:sp>
        <p:nvSpPr>
          <p:cNvPr id="7" name="Right Arrow 6"/>
          <p:cNvSpPr/>
          <p:nvPr/>
        </p:nvSpPr>
        <p:spPr>
          <a:xfrm>
            <a:off x="3726656" y="3302758"/>
            <a:ext cx="1066800" cy="609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15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74820"/>
            <a:ext cx="8534400" cy="6172200"/>
          </a:xfrm>
          <a:solidFill>
            <a:schemeClr val="bg1"/>
          </a:solidFill>
        </p:spPr>
        <p:txBody>
          <a:bodyPr/>
          <a:lstStyle/>
          <a:p>
            <a:pPr marL="347472" lvl="1" indent="0">
              <a:buNone/>
            </a:pPr>
            <a:endParaRPr lang="bn-IN" dirty="0" smtClean="0"/>
          </a:p>
          <a:p>
            <a:pPr marL="347472" lvl="1" indent="0">
              <a:buNone/>
            </a:pPr>
            <a:r>
              <a:rPr lang="bn-IN" dirty="0"/>
              <a:t>	</a:t>
            </a:r>
            <a:endParaRPr lang="en-US" dirty="0" smtClean="0"/>
          </a:p>
          <a:p>
            <a:pPr marL="347472" lvl="1" indent="0">
              <a:buNone/>
            </a:pPr>
            <a:endParaRPr lang="en-US" dirty="0" smtClean="0"/>
          </a:p>
          <a:p>
            <a:pPr marL="347472" lvl="1" indent="0">
              <a:buNone/>
            </a:pPr>
            <a:endParaRPr lang="bn-IN" dirty="0" smtClean="0"/>
          </a:p>
          <a:p>
            <a:pPr marL="347472" lvl="1" indent="0">
              <a:buNone/>
            </a:pPr>
            <a:endParaRPr lang="bn-IN" dirty="0" smtClean="0"/>
          </a:p>
          <a:p>
            <a:pPr marL="347472" lvl="1" indent="0">
              <a:buNone/>
            </a:pPr>
            <a:r>
              <a:rPr lang="bn-IN" dirty="0"/>
              <a:t>	</a:t>
            </a:r>
            <a:endParaRPr lang="bn-IN" dirty="0" smtClean="0"/>
          </a:p>
          <a:p>
            <a:pPr marL="347472" lvl="1" indent="0">
              <a:buNone/>
            </a:pPr>
            <a:r>
              <a:rPr lang="bn-IN" dirty="0"/>
              <a:t>	</a:t>
            </a:r>
            <a:endParaRPr lang="bn-IN" dirty="0" smtClean="0"/>
          </a:p>
          <a:p>
            <a:pPr marL="347472" lvl="1" indent="0">
              <a:buNone/>
            </a:pPr>
            <a:endParaRPr lang="bn-IN" dirty="0" smtClean="0"/>
          </a:p>
          <a:p>
            <a:pPr marL="347472" lvl="1" indent="0">
              <a:buNone/>
            </a:pPr>
            <a:r>
              <a:rPr lang="bn-IN" dirty="0" smtClean="0"/>
              <a:t>	</a:t>
            </a:r>
          </a:p>
          <a:p>
            <a:pPr marL="347472" lvl="1" indent="0">
              <a:buNone/>
            </a:pPr>
            <a:endParaRPr lang="bn-IN" dirty="0"/>
          </a:p>
          <a:p>
            <a:pPr marL="347472" lvl="1" indent="0">
              <a:buNone/>
            </a:pPr>
            <a:endParaRPr lang="bn-IN" dirty="0" smtClean="0"/>
          </a:p>
          <a:p>
            <a:pPr marL="347472" lvl="1" indent="0">
              <a:buNone/>
            </a:pPr>
            <a:endParaRPr lang="bn-IN" dirty="0"/>
          </a:p>
          <a:p>
            <a:pPr marL="347472" lvl="1" indent="0">
              <a:buNone/>
            </a:pPr>
            <a:endParaRPr lang="bn-IN" dirty="0" smtClean="0"/>
          </a:p>
          <a:p>
            <a:pPr marL="347472" lvl="1" indent="0">
              <a:buNone/>
            </a:pPr>
            <a:r>
              <a:rPr lang="bn-IN" dirty="0"/>
              <a:t>	</a:t>
            </a:r>
            <a:endParaRPr lang="bn-IN" dirty="0" smtClean="0"/>
          </a:p>
          <a:p>
            <a:endParaRPr lang="en-US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551785757"/>
              </p:ext>
            </p:extLst>
          </p:nvPr>
        </p:nvGraphicFramePr>
        <p:xfrm>
          <a:off x="1600200" y="304800"/>
          <a:ext cx="4495800" cy="2591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080165961"/>
              </p:ext>
            </p:extLst>
          </p:nvPr>
        </p:nvGraphicFramePr>
        <p:xfrm>
          <a:off x="6096000" y="304800"/>
          <a:ext cx="2667000" cy="2628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Rectangle 7"/>
          <p:cNvSpPr/>
          <p:nvPr/>
        </p:nvSpPr>
        <p:spPr>
          <a:xfrm>
            <a:off x="381000" y="1066800"/>
            <a:ext cx="2819400" cy="914400"/>
          </a:xfrm>
          <a:prstGeom prst="rect">
            <a:avLst/>
          </a:prstGeom>
          <a:solidFill>
            <a:schemeClr val="bg1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endParaRPr lang="bn-IN" sz="3200" dirty="0" smtClean="0">
              <a:solidFill>
                <a:sysClr val="windowText" lastClr="000000"/>
              </a:solidFill>
            </a:endParaRPr>
          </a:p>
          <a:p>
            <a:pPr marL="0" lvl="1" algn="ctr"/>
            <a:r>
              <a:rPr lang="bn-IN" sz="3200" dirty="0" smtClean="0">
                <a:solidFill>
                  <a:sysClr val="windowText" lastClr="000000"/>
                </a:solidFill>
              </a:rPr>
              <a:t>বাল্যবিবাহ </a:t>
            </a:r>
            <a:r>
              <a:rPr lang="bn-IN" sz="3200" dirty="0">
                <a:solidFill>
                  <a:sysClr val="windowText" lastClr="000000"/>
                </a:solidFill>
              </a:rPr>
              <a:t>হ্রাস</a:t>
            </a:r>
            <a:endParaRPr lang="en-US" sz="3200" dirty="0">
              <a:solidFill>
                <a:sysClr val="windowText" lastClr="000000"/>
              </a:solidFill>
            </a:endParaRPr>
          </a:p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pic>
        <p:nvPicPr>
          <p:cNvPr id="11" name="Picture 4" descr="dowry_large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86063" y="2895600"/>
            <a:ext cx="3981138" cy="2590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6" descr="gold-stor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267201" y="2895600"/>
            <a:ext cx="4495799" cy="3581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472191" y="5568221"/>
            <a:ext cx="3657600" cy="762000"/>
          </a:xfrm>
          <a:prstGeom prst="rect">
            <a:avLst/>
          </a:prstGeom>
          <a:solidFill>
            <a:schemeClr val="bg1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endParaRPr lang="bn-IN" sz="3600" dirty="0" smtClean="0">
              <a:solidFill>
                <a:sysClr val="windowText" lastClr="000000"/>
              </a:solidFill>
            </a:endParaRPr>
          </a:p>
          <a:p>
            <a:pPr marL="0" lvl="1" algn="ctr"/>
            <a:r>
              <a:rPr lang="bn-IN" sz="3600" dirty="0" smtClean="0">
                <a:solidFill>
                  <a:sysClr val="windowText" lastClr="000000"/>
                </a:solidFill>
              </a:rPr>
              <a:t>যৌতুক </a:t>
            </a:r>
            <a:r>
              <a:rPr lang="bn-IN" sz="3600" dirty="0">
                <a:solidFill>
                  <a:sysClr val="windowText" lastClr="000000"/>
                </a:solidFill>
              </a:rPr>
              <a:t>হ্রাস</a:t>
            </a:r>
          </a:p>
          <a:p>
            <a:pPr algn="ctr"/>
            <a:endParaRPr lang="en-US" sz="36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8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914400"/>
            <a:ext cx="3048000" cy="461665"/>
          </a:xfrm>
          <a:prstGeom prst="rect">
            <a:avLst/>
          </a:prstGeom>
          <a:ln w="38100">
            <a:solidFill>
              <a:srgbClr val="FF3399"/>
            </a:solidFill>
          </a:ln>
        </p:spPr>
        <p:txBody>
          <a:bodyPr wrap="square">
            <a:spAutoFit/>
          </a:bodyPr>
          <a:lstStyle/>
          <a:p>
            <a:pPr marL="347472" lvl="1" indent="0">
              <a:buNone/>
            </a:pPr>
            <a:r>
              <a:rPr lang="bn-IN" sz="2400" dirty="0"/>
              <a:t>পাত্র-পাত্রী নির্বাচন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" y="5715000"/>
            <a:ext cx="4800600" cy="523220"/>
          </a:xfrm>
          <a:prstGeom prst="rect">
            <a:avLst/>
          </a:prstGeom>
          <a:ln w="38100">
            <a:solidFill>
              <a:srgbClr val="FF3399"/>
            </a:solidFill>
          </a:ln>
        </p:spPr>
        <p:txBody>
          <a:bodyPr wrap="square">
            <a:spAutoFit/>
          </a:bodyPr>
          <a:lstStyle/>
          <a:p>
            <a:r>
              <a:rPr lang="bn-IN" sz="2800" dirty="0"/>
              <a:t>বৈবাহিক অনুষ্ঠানে পরিবর্তন</a:t>
            </a:r>
            <a:endParaRPr lang="en-US" sz="2800" dirty="0"/>
          </a:p>
        </p:txBody>
      </p:sp>
      <p:pic>
        <p:nvPicPr>
          <p:cNvPr id="4" name="Picture 3" descr="ar_constructions_group_rohith_and_ranjith_marriage_function_083.jpg"/>
          <p:cNvPicPr>
            <a:picLocks noChangeAspect="1"/>
          </p:cNvPicPr>
          <p:nvPr/>
        </p:nvPicPr>
        <p:blipFill>
          <a:blip r:embed="rId2"/>
          <a:srcRect t="17382" b="26657"/>
          <a:stretch>
            <a:fillRect/>
          </a:stretch>
        </p:blipFill>
        <p:spPr>
          <a:xfrm>
            <a:off x="304800" y="2667000"/>
            <a:ext cx="4800600" cy="2834920"/>
          </a:xfrm>
          <a:prstGeom prst="rect">
            <a:avLst/>
          </a:prstGeom>
        </p:spPr>
      </p:pic>
      <p:pic>
        <p:nvPicPr>
          <p:cNvPr id="5" name="Picture 4" descr="8002ca9e9c00897db9b038cb83e9e9b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304800"/>
            <a:ext cx="2877482" cy="2362200"/>
          </a:xfrm>
          <a:prstGeom prst="rect">
            <a:avLst/>
          </a:prstGeom>
        </p:spPr>
      </p:pic>
      <p:pic>
        <p:nvPicPr>
          <p:cNvPr id="6" name="Picture 5" descr="amd_craigholcom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0282" y="304800"/>
            <a:ext cx="2532718" cy="2362200"/>
          </a:xfrm>
          <a:prstGeom prst="rect">
            <a:avLst/>
          </a:prstGeom>
        </p:spPr>
      </p:pic>
      <p:pic>
        <p:nvPicPr>
          <p:cNvPr id="7" name="Picture 6" descr="Picture020-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5400" y="2667000"/>
            <a:ext cx="3657600" cy="364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66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5029200" cy="620259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* </a:t>
            </a:r>
            <a:r>
              <a:rPr lang="bn-IN" sz="2400" dirty="0" smtClean="0"/>
              <a:t>কৃষিতে </a:t>
            </a:r>
            <a:r>
              <a:rPr lang="bn-IN" sz="2400" dirty="0" smtClean="0"/>
              <a:t>আধুনিক যন্ত্রপাতির ব্যবহার</a:t>
            </a:r>
            <a:endParaRPr lang="en-US" sz="2400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192739874"/>
              </p:ext>
            </p:extLst>
          </p:nvPr>
        </p:nvGraphicFramePr>
        <p:xfrm>
          <a:off x="5791200" y="1651023"/>
          <a:ext cx="2895600" cy="2432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004605986"/>
              </p:ext>
            </p:extLst>
          </p:nvPr>
        </p:nvGraphicFramePr>
        <p:xfrm>
          <a:off x="286062" y="2362200"/>
          <a:ext cx="3048000" cy="327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049" y="1826207"/>
            <a:ext cx="2057400" cy="22630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4132071"/>
            <a:ext cx="4572000" cy="2344929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3505200" y="4132071"/>
            <a:ext cx="685800" cy="439929"/>
          </a:xfrm>
          <a:prstGeom prst="rightArrow">
            <a:avLst/>
          </a:prstGeom>
          <a:solidFill>
            <a:srgbClr val="00B050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905000" y="387514"/>
            <a:ext cx="617220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bn-IN" sz="3200" b="1" dirty="0">
                <a:solidFill>
                  <a:srgbClr val="FF3399"/>
                </a:solidFill>
              </a:rPr>
              <a:t>৩।অর্থনৈতিক ক্ষেত্রে পরিবর্তনঃ</a:t>
            </a:r>
          </a:p>
        </p:txBody>
      </p:sp>
    </p:spTree>
    <p:extLst>
      <p:ext uri="{BB962C8B-B14F-4D97-AF65-F5344CB8AC3E}">
        <p14:creationId xmlns:p14="http://schemas.microsoft.com/office/powerpoint/2010/main" val="318835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344264921"/>
              </p:ext>
            </p:extLst>
          </p:nvPr>
        </p:nvGraphicFramePr>
        <p:xfrm>
          <a:off x="381000" y="1295400"/>
          <a:ext cx="84582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10" descr="pics-of-flower-13.jpg"/>
          <p:cNvPicPr>
            <a:picLocks noChangeAspect="1"/>
          </p:cNvPicPr>
          <p:nvPr/>
        </p:nvPicPr>
        <p:blipFill>
          <a:blip r:embed="rId7" cstate="print"/>
          <a:srcRect l="5000" t="4666" r="30833" b="3333"/>
          <a:stretch>
            <a:fillRect/>
          </a:stretch>
        </p:blipFill>
        <p:spPr>
          <a:xfrm>
            <a:off x="6248400" y="4343400"/>
            <a:ext cx="2514600" cy="2133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464" y="1219200"/>
            <a:ext cx="2902424" cy="2971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362200" y="358914"/>
            <a:ext cx="449580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/>
              <a:t>কনটেন্ট</a:t>
            </a:r>
            <a:r>
              <a:rPr lang="en-US" sz="4000" dirty="0" smtClean="0"/>
              <a:t> </a:t>
            </a:r>
            <a:r>
              <a:rPr lang="en-US" sz="4000" dirty="0" err="1" smtClean="0"/>
              <a:t>প্রস্তুতকারী</a:t>
            </a:r>
            <a:endParaRPr lang="en-US" sz="4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946648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IN" dirty="0" smtClean="0"/>
              <a:t>   </a:t>
            </a:r>
            <a:r>
              <a:rPr lang="en-US" dirty="0" smtClean="0"/>
              <a:t>        </a:t>
            </a:r>
            <a:r>
              <a:rPr lang="bn-IN" b="1" dirty="0" smtClean="0">
                <a:solidFill>
                  <a:srgbClr val="FF3399"/>
                </a:solidFill>
              </a:rPr>
              <a:t>৩</a:t>
            </a:r>
            <a:r>
              <a:rPr lang="bn-IN" b="1" dirty="0">
                <a:solidFill>
                  <a:srgbClr val="FF3399"/>
                </a:solidFill>
              </a:rPr>
              <a:t>।অর্থনৈতিক ক্ষেত্রে পরিবর্তনঃ</a:t>
            </a:r>
          </a:p>
          <a:p>
            <a:pPr marL="0" indent="0">
              <a:buNone/>
            </a:pPr>
            <a:endParaRPr lang="bn-IN" dirty="0" smtClean="0"/>
          </a:p>
          <a:p>
            <a:pPr marL="0" indent="0">
              <a:buNone/>
            </a:pPr>
            <a:r>
              <a:rPr lang="bn-IN" dirty="0"/>
              <a:t> </a:t>
            </a:r>
            <a:r>
              <a:rPr lang="bn-IN" dirty="0" smtClean="0"/>
              <a:t>    </a:t>
            </a:r>
            <a:r>
              <a:rPr lang="en-US" dirty="0" smtClean="0"/>
              <a:t>     </a:t>
            </a:r>
            <a:r>
              <a:rPr lang="bn-IN" dirty="0" smtClean="0"/>
              <a:t>উচ্চ </a:t>
            </a:r>
            <a:r>
              <a:rPr lang="bn-IN" dirty="0" smtClean="0"/>
              <a:t>ফলনশীল বীজের ব্যবহার</a:t>
            </a:r>
          </a:p>
          <a:p>
            <a:pPr marL="0" indent="0">
              <a:buNone/>
            </a:pPr>
            <a:endParaRPr lang="bn-IN" dirty="0" smtClean="0"/>
          </a:p>
          <a:p>
            <a:pPr marL="0" indent="0">
              <a:buNone/>
            </a:pPr>
            <a:r>
              <a:rPr lang="bn-IN" dirty="0" smtClean="0"/>
              <a:t>	 কৃষি ৠণের ব্যবস্থা</a:t>
            </a:r>
          </a:p>
          <a:p>
            <a:pPr marL="0" indent="0">
              <a:buNone/>
            </a:pPr>
            <a:endParaRPr lang="bn-IN" dirty="0" smtClean="0"/>
          </a:p>
          <a:p>
            <a:pPr marL="0" indent="0">
              <a:buNone/>
            </a:pPr>
            <a:r>
              <a:rPr lang="bn-IN" dirty="0" smtClean="0"/>
              <a:t>	 শ্রমের মূল্য ও মর্যদা বৃদ্ধি</a:t>
            </a:r>
          </a:p>
          <a:p>
            <a:pPr marL="0" indent="0">
              <a:buNone/>
            </a:pPr>
            <a:endParaRPr lang="bn-IN" dirty="0" smtClean="0"/>
          </a:p>
          <a:p>
            <a:pPr marL="0" indent="0">
              <a:buNone/>
            </a:pPr>
            <a:r>
              <a:rPr lang="bn-IN" dirty="0" smtClean="0"/>
              <a:t>	 বৈদশিক অর্থ আহরণ</a:t>
            </a:r>
          </a:p>
          <a:p>
            <a:pPr marL="0" indent="0">
              <a:buNone/>
            </a:pPr>
            <a:endParaRPr lang="bn-IN" dirty="0" smtClean="0"/>
          </a:p>
          <a:p>
            <a:pPr marL="0" indent="0">
              <a:buNone/>
            </a:pPr>
            <a:r>
              <a:rPr lang="bn-IN" dirty="0" smtClean="0"/>
              <a:t>	পোশাক শিল্পের সমৃদ্ধি </a:t>
            </a:r>
            <a:endParaRPr lang="en-US" dirty="0"/>
          </a:p>
        </p:txBody>
      </p:sp>
      <p:sp>
        <p:nvSpPr>
          <p:cNvPr id="5" name="5-Point Star 4"/>
          <p:cNvSpPr/>
          <p:nvPr/>
        </p:nvSpPr>
        <p:spPr>
          <a:xfrm>
            <a:off x="464420" y="1447800"/>
            <a:ext cx="512928" cy="3810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482048" y="2438400"/>
            <a:ext cx="477672" cy="37893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492284" y="3352347"/>
            <a:ext cx="457200" cy="4572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440697" y="4228065"/>
            <a:ext cx="495300" cy="4191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492284" y="5148221"/>
            <a:ext cx="495300" cy="4191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91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610600" cy="161758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IN" dirty="0" smtClean="0"/>
              <a:t> </a:t>
            </a:r>
            <a:r>
              <a:rPr lang="en-US" dirty="0" smtClean="0"/>
              <a:t>	</a:t>
            </a:r>
            <a:r>
              <a:rPr lang="bn-IN" b="1" dirty="0" smtClean="0">
                <a:solidFill>
                  <a:srgbClr val="FF3399"/>
                </a:solidFill>
              </a:rPr>
              <a:t>৪।রাজনৈতিক </a:t>
            </a:r>
            <a:r>
              <a:rPr lang="bn-IN" b="1" dirty="0" smtClean="0">
                <a:solidFill>
                  <a:srgbClr val="FF3399"/>
                </a:solidFill>
              </a:rPr>
              <a:t>ক্ষেত্রে পরিবর্তনঃ</a:t>
            </a:r>
          </a:p>
          <a:p>
            <a:pPr marL="0" indent="0">
              <a:buNone/>
            </a:pPr>
            <a:endParaRPr lang="bn-IN" dirty="0" smtClean="0"/>
          </a:p>
          <a:p>
            <a:pPr marL="0" indent="0">
              <a:buNone/>
            </a:pPr>
            <a:r>
              <a:rPr lang="bn-IN" dirty="0" smtClean="0"/>
              <a:t>    </a:t>
            </a:r>
            <a:r>
              <a:rPr lang="en-US" dirty="0" smtClean="0"/>
              <a:t>  </a:t>
            </a:r>
            <a:r>
              <a:rPr lang="bn-IN" dirty="0" smtClean="0"/>
              <a:t>গণতান্ত্রিক </a:t>
            </a:r>
            <a:r>
              <a:rPr lang="bn-IN" dirty="0" smtClean="0"/>
              <a:t>চেতনার বিকাশ</a:t>
            </a:r>
            <a:endParaRPr lang="en-US" dirty="0"/>
          </a:p>
        </p:txBody>
      </p:sp>
      <p:sp>
        <p:nvSpPr>
          <p:cNvPr id="4" name="5-Point Star 3"/>
          <p:cNvSpPr/>
          <p:nvPr/>
        </p:nvSpPr>
        <p:spPr>
          <a:xfrm>
            <a:off x="152400" y="1292087"/>
            <a:ext cx="609600" cy="3810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30" y="1922380"/>
            <a:ext cx="5049592" cy="42498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392" y="1922380"/>
            <a:ext cx="3484808" cy="424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2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1232432"/>
              </p:ext>
            </p:extLst>
          </p:nvPr>
        </p:nvGraphicFramePr>
        <p:xfrm>
          <a:off x="381000" y="457200"/>
          <a:ext cx="83820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248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ffffffftrt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114800"/>
            <a:ext cx="4002937" cy="2369661"/>
          </a:xfrm>
          <a:prstGeom prst="rect">
            <a:avLst/>
          </a:prstGeom>
        </p:spPr>
      </p:pic>
      <p:pic>
        <p:nvPicPr>
          <p:cNvPr id="3" name="Picture 2" descr="imageslll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987799"/>
            <a:ext cx="4191000" cy="2496662"/>
          </a:xfrm>
          <a:prstGeom prst="rect">
            <a:avLst/>
          </a:prstGeom>
        </p:spPr>
      </p:pic>
      <p:pic>
        <p:nvPicPr>
          <p:cNvPr id="4" name="Content Placeholder 3" descr="3_25823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1" y="1473200"/>
            <a:ext cx="2725856" cy="2514600"/>
          </a:xfrm>
          <a:prstGeom prst="rect">
            <a:avLst/>
          </a:prstGeom>
        </p:spPr>
      </p:pic>
      <p:pic>
        <p:nvPicPr>
          <p:cNvPr id="5" name="Picture 4" descr="imagescccccc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8800" y="1473200"/>
            <a:ext cx="3103551" cy="2462128"/>
          </a:xfrm>
          <a:prstGeom prst="rect">
            <a:avLst/>
          </a:prstGeom>
        </p:spPr>
      </p:pic>
      <p:pic>
        <p:nvPicPr>
          <p:cNvPr id="6" name="Content Placeholder 7" descr="nari_diboser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0657" y="1340960"/>
            <a:ext cx="2514600" cy="26468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09800" y="496936"/>
            <a:ext cx="5333999" cy="584775"/>
          </a:xfrm>
          <a:prstGeom prst="rect">
            <a:avLst/>
          </a:prstGeom>
          <a:solidFill>
            <a:srgbClr val="FF33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bn-IN" sz="3200" dirty="0"/>
              <a:t>৫</a:t>
            </a:r>
            <a:r>
              <a:rPr lang="bn-IN" sz="3200" dirty="0" smtClean="0"/>
              <a:t>।নারীর ভূমিকায় পরিবর্তন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550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4141750333"/>
              </p:ext>
            </p:extLst>
          </p:nvPr>
        </p:nvGraphicFramePr>
        <p:xfrm>
          <a:off x="381000" y="228600"/>
          <a:ext cx="8382000" cy="685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12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9000" y="2209800"/>
            <a:ext cx="2619375" cy="1743075"/>
          </a:xfrm>
          <a:prstGeom prst="rect">
            <a:avLst/>
          </a:prstGeom>
        </p:spPr>
      </p:pic>
      <p:pic>
        <p:nvPicPr>
          <p:cNvPr id="5" name="Picture 4" descr="223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" y="4267200"/>
            <a:ext cx="2466975" cy="1847850"/>
          </a:xfrm>
          <a:prstGeom prst="rect">
            <a:avLst/>
          </a:prstGeom>
        </p:spPr>
      </p:pic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200" y="2209800"/>
            <a:ext cx="2790825" cy="1638300"/>
          </a:xfrm>
          <a:prstGeom prst="rect">
            <a:avLst/>
          </a:prstGeom>
        </p:spPr>
      </p:pic>
      <p:pic>
        <p:nvPicPr>
          <p:cNvPr id="7" name="Picture 6" descr="tey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29000" y="4495800"/>
            <a:ext cx="2857500" cy="1600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77000" y="2438400"/>
            <a:ext cx="2286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আত্মবিশ্বাস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বৃদ্ধি</a:t>
            </a:r>
            <a:endParaRPr lang="en-US" sz="2400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endParaRPr lang="en-US" sz="2400" dirty="0" smtClean="0"/>
          </a:p>
          <a:p>
            <a:endParaRPr lang="en-US" sz="2400" dirty="0" smtClean="0"/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 </a:t>
            </a:r>
            <a:r>
              <a:rPr lang="en-US" sz="2400" dirty="0" err="1" smtClean="0"/>
              <a:t>দারিদ্র্য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বিমোচন</a:t>
            </a:r>
            <a:endParaRPr lang="en-US" sz="2400" dirty="0" smtClean="0"/>
          </a:p>
          <a:p>
            <a:pPr>
              <a:buFont typeface="Wingdings" pitchFamily="2" charset="2"/>
              <a:buChar char="q"/>
            </a:pPr>
            <a:endParaRPr lang="en-US" sz="2400" dirty="0" smtClean="0"/>
          </a:p>
          <a:p>
            <a:pPr>
              <a:buFont typeface="Wingdings" pitchFamily="2" charset="2"/>
              <a:buChar char="q"/>
            </a:pPr>
            <a:endParaRPr lang="en-US" sz="2400" dirty="0" smtClean="0"/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কুসংস্কার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দূর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57600" y="38862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সেনাবাহিনী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0" y="60198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পাইলট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62400" y="60198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পুলিশ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" y="914400"/>
            <a:ext cx="830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রাষ্ট্রের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সর্বক্ষেত্রে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নারীদের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রাখার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সুযোগ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নেওয়াই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নারীর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ক্ষমতায়ন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38100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প্রধানমন্ত্রী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228600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আত্মনির্ভরশীল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নারী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1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914400"/>
            <a:ext cx="2628900" cy="2133600"/>
          </a:xfrm>
          <a:prstGeom prst="rect">
            <a:avLst/>
          </a:prstGeom>
        </p:spPr>
      </p:pic>
      <p:pic>
        <p:nvPicPr>
          <p:cNvPr id="4" name="Picture 3" descr="11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914400"/>
            <a:ext cx="2590800" cy="2057400"/>
          </a:xfrm>
          <a:prstGeom prst="rect">
            <a:avLst/>
          </a:prstGeom>
        </p:spPr>
      </p:pic>
      <p:pic>
        <p:nvPicPr>
          <p:cNvPr id="5" name="Picture 4" descr="2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914400"/>
            <a:ext cx="2686050" cy="2133600"/>
          </a:xfrm>
          <a:prstGeom prst="rect">
            <a:avLst/>
          </a:prstGeom>
        </p:spPr>
      </p:pic>
      <p:pic>
        <p:nvPicPr>
          <p:cNvPr id="6" name="Picture 5" descr="trq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6600" y="3657600"/>
            <a:ext cx="2638425" cy="2133600"/>
          </a:xfrm>
          <a:prstGeom prst="rect">
            <a:avLst/>
          </a:prstGeom>
        </p:spPr>
      </p:pic>
      <p:pic>
        <p:nvPicPr>
          <p:cNvPr id="7" name="Picture 6" descr="2222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3657600"/>
            <a:ext cx="2619375" cy="2200275"/>
          </a:xfrm>
          <a:prstGeom prst="rect">
            <a:avLst/>
          </a:prstGeom>
        </p:spPr>
      </p:pic>
      <p:pic>
        <p:nvPicPr>
          <p:cNvPr id="8" name="Picture 7" descr="jlk'df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9800" y="3657600"/>
            <a:ext cx="2762250" cy="21145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9600" y="29718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সেলাইকর্মী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81400" y="28956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কৃষিকাজে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24600" y="30480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মাঠকর্মী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" y="58674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ইটভাঙা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57600" y="57912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পশুপালন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24600" y="57912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সুতাবুনন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3" grpId="0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3054" y="1613356"/>
            <a:ext cx="2971800" cy="4462760"/>
          </a:xfrm>
          <a:prstGeom prst="rect">
            <a:avLst/>
          </a:prstGeom>
          <a:solidFill>
            <a:srgbClr val="FF33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পোশাক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চিকিৎসা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শিক্ষকতা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মৎস্যচাষ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86400" y="1613356"/>
            <a:ext cx="2667000" cy="4462760"/>
          </a:xfrm>
          <a:prstGeom prst="rect">
            <a:avLst/>
          </a:prstGeom>
          <a:solidFill>
            <a:srgbClr val="FF33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নার্সারি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সমবায়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ব্যবসা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প্রশাসন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3054" y="533400"/>
            <a:ext cx="8077200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নারীরা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আরো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যেসব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পেশায়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নিয়োজিত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----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304800" y="304800"/>
            <a:ext cx="8534400" cy="624786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এছাড়াও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নারী শিক্ষার ফলে সমাজে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ধরনের পরিবর্তন হচ্ছে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-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১।কুসংস্কার  দূর হচ্ছে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২।সমাজ সচেতনতা বৃদ্ধি  পাচ্ছে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৩। উৎপাদন বৃদ্ধি পাচ্ছে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৪।মাথাপিছু আয় বাড়ছে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৫।আত্মবিশ্বাস বাড়ছে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৬।দরিদ্র বিমোচন হচ্ছে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৭।নারীর ক্ষমতায়ন হচ্ছে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৮।যৌতুকের অভিশাপ থেকে বাবা-মা মুক্তি পাচ্ছে</a:t>
            </a:r>
          </a:p>
        </p:txBody>
      </p:sp>
    </p:spTree>
    <p:extLst>
      <p:ext uri="{BB962C8B-B14F-4D97-AF65-F5344CB8AC3E}">
        <p14:creationId xmlns:p14="http://schemas.microsoft.com/office/powerpoint/2010/main" val="4228700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09600"/>
            <a:ext cx="8458200" cy="501675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শহর ও গ্রাম অঞ্চলের নারীর ভূমিকার পরিবর্তনের  কারন সমূহ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ঃ</a:t>
            </a:r>
          </a:p>
          <a:p>
            <a:pPr algn="just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১।শিল্পের প্রসার</a:t>
            </a:r>
          </a:p>
          <a:p>
            <a:pPr algn="just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২।নারী শিক্ষা প্রসার</a:t>
            </a:r>
          </a:p>
          <a:p>
            <a:pPr algn="just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৩।অবৈতনিক শিক্ষা ব্যবস্থা</a:t>
            </a:r>
          </a:p>
          <a:p>
            <a:pPr algn="just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৪।বিভিন্ন কর্মসংস্থানের সুযোগ</a:t>
            </a:r>
          </a:p>
          <a:p>
            <a:pPr algn="just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৫।ঋণ গ্রহন করে  আত্নকর্মসংস্থান সৃষ্টি</a:t>
            </a:r>
          </a:p>
          <a:p>
            <a:pPr algn="just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৬।বিভিন্ন পেশায় না্রীর প্রবেশ।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379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57200"/>
            <a:ext cx="5181600" cy="55626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IN" b="1" dirty="0">
                <a:solidFill>
                  <a:srgbClr val="FF3399"/>
                </a:solidFill>
              </a:rPr>
              <a:t>৬</a:t>
            </a:r>
            <a:r>
              <a:rPr lang="en-US" b="1" dirty="0" smtClean="0">
                <a:solidFill>
                  <a:srgbClr val="FF3399"/>
                </a:solidFill>
              </a:rPr>
              <a:t>।শিক্ষা </a:t>
            </a:r>
            <a:r>
              <a:rPr lang="en-US" b="1" dirty="0" err="1" smtClean="0">
                <a:solidFill>
                  <a:srgbClr val="FF3399"/>
                </a:solidFill>
              </a:rPr>
              <a:t>ক্ষেত্রে</a:t>
            </a:r>
            <a:r>
              <a:rPr lang="en-US" b="1" dirty="0" smtClean="0">
                <a:solidFill>
                  <a:srgbClr val="FF3399"/>
                </a:solidFill>
              </a:rPr>
              <a:t> </a:t>
            </a:r>
            <a:r>
              <a:rPr lang="en-US" b="1" dirty="0" err="1" smtClean="0">
                <a:solidFill>
                  <a:srgbClr val="FF3399"/>
                </a:solidFill>
              </a:rPr>
              <a:t>পরিবর্তনঃ</a:t>
            </a:r>
            <a:endParaRPr lang="en-US" b="1" dirty="0" smtClean="0">
              <a:solidFill>
                <a:srgbClr val="FF3399"/>
              </a:solidFill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bn-IN" sz="2400" dirty="0" smtClean="0"/>
              <a:t> </a:t>
            </a:r>
            <a:r>
              <a:rPr lang="en-US" sz="2400" dirty="0" err="1" smtClean="0"/>
              <a:t>শিক্ষার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হার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বৃদ্ধি</a:t>
            </a:r>
            <a:endParaRPr lang="en-US" sz="2400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bn-IN" sz="2400" dirty="0" smtClean="0"/>
              <a:t> </a:t>
            </a:r>
            <a:r>
              <a:rPr lang="en-US" sz="2400" dirty="0" err="1" smtClean="0"/>
              <a:t>শিক্ষার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মান</a:t>
            </a:r>
            <a:r>
              <a:rPr lang="en-US" sz="2400" dirty="0" smtClean="0"/>
              <a:t> </a:t>
            </a:r>
            <a:r>
              <a:rPr lang="en-US" sz="2400" dirty="0" err="1" smtClean="0"/>
              <a:t>বৃদ্ধি</a:t>
            </a:r>
            <a:endParaRPr lang="en-US" sz="2400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bn-IN" sz="2400" dirty="0" smtClean="0"/>
              <a:t> </a:t>
            </a:r>
            <a:r>
              <a:rPr lang="en-US" sz="2400" dirty="0" err="1" smtClean="0"/>
              <a:t>শিক্ষার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জন্য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বিদেশ</a:t>
            </a:r>
            <a:r>
              <a:rPr lang="en-US" sz="2400" dirty="0" smtClean="0"/>
              <a:t> </a:t>
            </a:r>
            <a:r>
              <a:rPr lang="en-US" sz="2400" dirty="0" err="1" smtClean="0"/>
              <a:t>গমন</a:t>
            </a:r>
            <a:endParaRPr lang="en-US" sz="2400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bn-IN" sz="2400" dirty="0" smtClean="0"/>
              <a:t> </a:t>
            </a:r>
            <a:r>
              <a:rPr lang="en-US" sz="2400" dirty="0" err="1" smtClean="0"/>
              <a:t>সবার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জন্য</a:t>
            </a:r>
            <a:r>
              <a:rPr lang="en-US" sz="2400" dirty="0" smtClean="0"/>
              <a:t> </a:t>
            </a:r>
            <a:r>
              <a:rPr lang="en-US" sz="2400" dirty="0" err="1" smtClean="0"/>
              <a:t>শিক্ষা</a:t>
            </a:r>
            <a:endParaRPr lang="en-US" sz="2400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bn-IN" sz="2400" dirty="0" smtClean="0"/>
              <a:t> </a:t>
            </a:r>
            <a:r>
              <a:rPr lang="en-US" sz="2400" dirty="0" err="1" smtClean="0"/>
              <a:t>নিরক্ষরতা</a:t>
            </a:r>
            <a:r>
              <a:rPr lang="en-US" sz="2400" dirty="0" smtClean="0"/>
              <a:t> </a:t>
            </a:r>
            <a:r>
              <a:rPr lang="en-US" sz="2400" dirty="0" err="1" smtClean="0"/>
              <a:t>মুক্তকরণ</a:t>
            </a:r>
            <a:endParaRPr lang="en-US" sz="2400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bn-IN" sz="2400" dirty="0" smtClean="0"/>
              <a:t> </a:t>
            </a:r>
            <a:r>
              <a:rPr lang="en-US" sz="2400" dirty="0" err="1" smtClean="0"/>
              <a:t>শিক্ষিত</a:t>
            </a:r>
            <a:r>
              <a:rPr lang="en-US" sz="2400" dirty="0" smtClean="0"/>
              <a:t> </a:t>
            </a:r>
            <a:r>
              <a:rPr lang="en-US" sz="2400" dirty="0" err="1" smtClean="0"/>
              <a:t>বেকারের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সংখ্যা</a:t>
            </a:r>
            <a:r>
              <a:rPr lang="en-US" sz="2400" dirty="0" smtClean="0"/>
              <a:t> </a:t>
            </a:r>
            <a:r>
              <a:rPr lang="en-US" sz="2400" dirty="0" err="1" smtClean="0"/>
              <a:t>বৃদ্ধি</a:t>
            </a:r>
            <a:endParaRPr lang="en-US" sz="2400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bn-IN" sz="2400" dirty="0" smtClean="0"/>
              <a:t> </a:t>
            </a:r>
            <a:r>
              <a:rPr lang="en-US" sz="2400" dirty="0" err="1" smtClean="0"/>
              <a:t>বিনামুল্যে</a:t>
            </a:r>
            <a:r>
              <a:rPr lang="en-US" sz="2400" dirty="0" smtClean="0"/>
              <a:t> </a:t>
            </a:r>
            <a:r>
              <a:rPr lang="en-US" sz="2400" dirty="0" err="1" smtClean="0"/>
              <a:t>বই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বিতরণ</a:t>
            </a:r>
            <a:endParaRPr lang="en-US" sz="2400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bn-IN" sz="2400" dirty="0" smtClean="0"/>
              <a:t> </a:t>
            </a:r>
            <a:r>
              <a:rPr lang="en-US" sz="2400" dirty="0" err="1" smtClean="0"/>
              <a:t>ছাত্র</a:t>
            </a:r>
            <a:r>
              <a:rPr lang="en-US" sz="2400" dirty="0" smtClean="0"/>
              <a:t>/</a:t>
            </a:r>
            <a:r>
              <a:rPr lang="en-US" sz="2400" dirty="0" err="1" smtClean="0"/>
              <a:t>ছাত্রী</a:t>
            </a:r>
            <a:r>
              <a:rPr lang="en-US" sz="2400" dirty="0" smtClean="0"/>
              <a:t> </a:t>
            </a:r>
            <a:r>
              <a:rPr lang="en-US" sz="2400" dirty="0" err="1" smtClean="0"/>
              <a:t>উপবৃত্তি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প্রদান</a:t>
            </a:r>
            <a:endParaRPr lang="en-US" sz="2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7" r="10805"/>
          <a:stretch/>
        </p:blipFill>
        <p:spPr>
          <a:xfrm>
            <a:off x="4724399" y="460664"/>
            <a:ext cx="4267201" cy="334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17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839904104"/>
              </p:ext>
            </p:extLst>
          </p:nvPr>
        </p:nvGraphicFramePr>
        <p:xfrm>
          <a:off x="457200" y="381000"/>
          <a:ext cx="8359254" cy="6095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index.jpg"/>
          <p:cNvPicPr>
            <a:picLocks noChangeAspect="1"/>
          </p:cNvPicPr>
          <p:nvPr/>
        </p:nvPicPr>
        <p:blipFill>
          <a:blip r:embed="rId7"/>
          <a:srcRect l="59286" t="34346" r="3571" b="3707"/>
          <a:stretch>
            <a:fillRect/>
          </a:stretch>
        </p:blipFill>
        <p:spPr>
          <a:xfrm>
            <a:off x="6400800" y="2362200"/>
            <a:ext cx="2438400" cy="24384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57200"/>
            <a:ext cx="8305800" cy="5486400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bn-IN" sz="3000" b="1" dirty="0">
                <a:solidFill>
                  <a:srgbClr val="FF3399"/>
                </a:solidFill>
              </a:rPr>
              <a:t>৭</a:t>
            </a:r>
            <a:r>
              <a:rPr lang="bn-IN" sz="3000" b="1" dirty="0" smtClean="0">
                <a:solidFill>
                  <a:srgbClr val="FF3399"/>
                </a:solidFill>
              </a:rPr>
              <a:t>।সাংস্কৃতিক ক্ষেত্রে পরিবর্তনঃ</a:t>
            </a:r>
          </a:p>
          <a:p>
            <a:pPr marL="0" indent="0">
              <a:buNone/>
            </a:pPr>
            <a:endParaRPr lang="bn-IN" dirty="0" smtClean="0"/>
          </a:p>
          <a:p>
            <a:pPr marL="514350" indent="-514350">
              <a:buFont typeface="+mj-lt"/>
              <a:buAutoNum type="arabicParenR"/>
            </a:pPr>
            <a:r>
              <a:rPr lang="bn-IN" dirty="0" smtClean="0"/>
              <a:t>  বস্তুগত ও অবস্তুগত সংস্কৃতিতে পরিবর্তন</a:t>
            </a:r>
          </a:p>
          <a:p>
            <a:pPr marL="514350" indent="-514350">
              <a:buFont typeface="+mj-lt"/>
              <a:buAutoNum type="arabicParenR"/>
            </a:pPr>
            <a:endParaRPr lang="bn-IN" dirty="0" smtClean="0"/>
          </a:p>
          <a:p>
            <a:pPr marL="514350" indent="-514350">
              <a:buFont typeface="+mj-lt"/>
              <a:buAutoNum type="arabicParenR"/>
            </a:pPr>
            <a:r>
              <a:rPr lang="bn-IN" dirty="0" smtClean="0"/>
              <a:t>  চিত্তবিনোদনের ক্ষেত্রে পরিবর্তন</a:t>
            </a:r>
          </a:p>
          <a:p>
            <a:pPr marL="514350" indent="-514350">
              <a:buFont typeface="+mj-lt"/>
              <a:buAutoNum type="arabicParenR"/>
            </a:pPr>
            <a:endParaRPr lang="bn-IN" dirty="0" smtClean="0"/>
          </a:p>
          <a:p>
            <a:pPr marL="514350" indent="-514350">
              <a:buFont typeface="+mj-lt"/>
              <a:buAutoNum type="arabicParenR"/>
            </a:pPr>
            <a:r>
              <a:rPr lang="bn-IN" dirty="0" smtClean="0"/>
              <a:t>  খেলাধুলায় পরিবর্তন</a:t>
            </a:r>
          </a:p>
          <a:p>
            <a:pPr marL="514350" indent="-514350">
              <a:buFont typeface="+mj-lt"/>
              <a:buAutoNum type="arabicParenR"/>
            </a:pPr>
            <a:endParaRPr lang="bn-IN" dirty="0" smtClean="0"/>
          </a:p>
          <a:p>
            <a:pPr marL="514350" indent="-514350">
              <a:buFont typeface="+mj-lt"/>
              <a:buAutoNum type="arabicParenR"/>
            </a:pPr>
            <a:r>
              <a:rPr lang="bn-IN" dirty="0" smtClean="0"/>
              <a:t>  আচার-অনুষ্ঠানে পরিবর্তন</a:t>
            </a:r>
          </a:p>
          <a:p>
            <a:pPr marL="514350" indent="-514350">
              <a:buFont typeface="+mj-lt"/>
              <a:buAutoNum type="arabicParenR"/>
            </a:pPr>
            <a:endParaRPr lang="bn-IN" dirty="0"/>
          </a:p>
          <a:p>
            <a:pPr marL="514350" indent="-514350">
              <a:buFont typeface="+mj-lt"/>
              <a:buAutoNum type="arabicParenR"/>
            </a:pPr>
            <a:r>
              <a:rPr lang="bn-IN" dirty="0" smtClean="0"/>
              <a:t>  পোশাক-পরিচ্ছদে পরিবর্তন</a:t>
            </a:r>
          </a:p>
          <a:p>
            <a:pPr marL="514350" indent="-514350">
              <a:buFont typeface="+mj-lt"/>
              <a:buAutoNum type="arabicParenR"/>
            </a:pPr>
            <a:endParaRPr lang="bn-IN" dirty="0" smtClean="0"/>
          </a:p>
          <a:p>
            <a:pPr marL="514350" indent="-514350">
              <a:buFont typeface="+mj-lt"/>
              <a:buAutoNum type="arabicParenR"/>
            </a:pPr>
            <a:r>
              <a:rPr lang="bn-IN" dirty="0" smtClean="0"/>
              <a:t>  খানাপিনায় পরিবর্তন</a:t>
            </a:r>
          </a:p>
          <a:p>
            <a:pPr marL="514350" indent="-514350">
              <a:buFont typeface="+mj-lt"/>
              <a:buAutoNum type="arabicParenR"/>
            </a:pPr>
            <a:endParaRPr lang="bn-IN" dirty="0"/>
          </a:p>
          <a:p>
            <a:pPr marL="514350" indent="-514350">
              <a:buFont typeface="+mj-lt"/>
              <a:buAutoNum type="arabicParenR"/>
            </a:pPr>
            <a:r>
              <a:rPr lang="bn-IN" dirty="0" smtClean="0"/>
              <a:t>  ধর্মীয় ক্ষেত্রে </a:t>
            </a:r>
            <a:r>
              <a:rPr lang="bn-IN" dirty="0"/>
              <a:t>পরিবর্তন</a:t>
            </a:r>
          </a:p>
          <a:p>
            <a:pPr marL="0" indent="0">
              <a:buNone/>
            </a:pPr>
            <a:endParaRPr lang="bn-IN" dirty="0"/>
          </a:p>
          <a:p>
            <a:pPr marL="0" indent="0">
              <a:buNone/>
            </a:pPr>
            <a:endParaRPr lang="bn-IN" dirty="0"/>
          </a:p>
          <a:p>
            <a:pPr marL="0" indent="0">
              <a:buNone/>
            </a:pPr>
            <a:endParaRPr lang="bn-IN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75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91618385"/>
              </p:ext>
            </p:extLst>
          </p:nvPr>
        </p:nvGraphicFramePr>
        <p:xfrm>
          <a:off x="304800" y="304800"/>
          <a:ext cx="8534400" cy="1323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934148330"/>
              </p:ext>
            </p:extLst>
          </p:nvPr>
        </p:nvGraphicFramePr>
        <p:xfrm>
          <a:off x="304800" y="2667000"/>
          <a:ext cx="8610600" cy="259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187341783"/>
              </p:ext>
            </p:extLst>
          </p:nvPr>
        </p:nvGraphicFramePr>
        <p:xfrm>
          <a:off x="304800" y="2133600"/>
          <a:ext cx="85344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193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3840480" cy="688848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rgbClr val="FF3399"/>
                </a:solidFill>
              </a:rPr>
              <a:t>১।শিল্পায়নের </a:t>
            </a:r>
            <a:r>
              <a:rPr lang="en-US" sz="3200" dirty="0" err="1" smtClean="0">
                <a:solidFill>
                  <a:srgbClr val="FF3399"/>
                </a:solidFill>
              </a:rPr>
              <a:t>প্রভাবঃ</a:t>
            </a:r>
            <a:endParaRPr lang="en-US" sz="3200" dirty="0">
              <a:solidFill>
                <a:srgbClr val="FF3399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62" y="1219200"/>
            <a:ext cx="3714238" cy="4648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491319"/>
            <a:ext cx="4618630" cy="537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02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IN" sz="3200" dirty="0" smtClean="0">
                <a:solidFill>
                  <a:srgbClr val="FF3399"/>
                </a:solidFill>
              </a:rPr>
              <a:t>২।নগরায়নের প্রভাবঃ</a:t>
            </a:r>
            <a:endParaRPr lang="en-US" sz="3200" dirty="0">
              <a:solidFill>
                <a:srgbClr val="FF3399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02920" y="1143000"/>
            <a:ext cx="8183879" cy="4876800"/>
          </a:xfrm>
          <a:prstGeom prst="round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6000" r="-46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64480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IN" sz="3200" dirty="0" smtClean="0">
                <a:solidFill>
                  <a:srgbClr val="FF3399"/>
                </a:solidFill>
              </a:rPr>
              <a:t>৩।বিজ্ঞান ও প্রযুক্তিঃ</a:t>
            </a:r>
            <a:endParaRPr lang="en-US" sz="3200" dirty="0">
              <a:solidFill>
                <a:srgbClr val="FF3399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40766" y="1055556"/>
            <a:ext cx="2164080" cy="2438400"/>
          </a:xfrm>
          <a:prstGeom prst="round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9000" r="-39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803" y="1152525"/>
            <a:ext cx="2532797" cy="2114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367" y="533400"/>
            <a:ext cx="3440373" cy="27336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267075"/>
            <a:ext cx="6002740" cy="26955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66" y="3581400"/>
            <a:ext cx="2226234" cy="236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60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IN" sz="4000" dirty="0" smtClean="0">
                <a:solidFill>
                  <a:srgbClr val="FF3399"/>
                </a:solidFill>
              </a:rPr>
              <a:t>৪।বিশ্বায়নঃ</a:t>
            </a:r>
            <a:endParaRPr lang="en-US" sz="4000" dirty="0">
              <a:solidFill>
                <a:srgbClr val="FF339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81000"/>
            <a:ext cx="4267200" cy="2114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87" y="1261476"/>
            <a:ext cx="4038599" cy="4690902"/>
          </a:xfrm>
          <a:prstGeom prst="rect">
            <a:avLst/>
          </a:prstGeom>
          <a:ln w="28575">
            <a:solidFill>
              <a:srgbClr val="FF3399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519" y="2495550"/>
            <a:ext cx="4145281" cy="345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6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81000"/>
            <a:ext cx="5791200" cy="914400"/>
          </a:xfrm>
          <a:prstGeom prst="rect">
            <a:avLst/>
          </a:prstGeom>
          <a:solidFill>
            <a:schemeClr val="bg1"/>
          </a:solidFill>
          <a:ln>
            <a:solidFill>
              <a:srgbClr val="FF33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৫।জনসংখ্যা </a:t>
            </a:r>
            <a:r>
              <a:rPr lang="en-US" sz="4800" dirty="0" err="1" smtClean="0"/>
              <a:t>বৃদ্ধি</a:t>
            </a:r>
            <a:endParaRPr lang="en-US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71600"/>
            <a:ext cx="85344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70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81000"/>
            <a:ext cx="3886200" cy="990600"/>
          </a:xfrm>
          <a:prstGeom prst="rect">
            <a:avLst/>
          </a:prstGeom>
          <a:solidFill>
            <a:schemeClr val="bg1"/>
          </a:solidFill>
          <a:ln>
            <a:solidFill>
              <a:srgbClr val="FF33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/>
              <a:t>৬।মহৎ ব্যক্তির প্রভাব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1462085"/>
            <a:ext cx="3886200" cy="28813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9" r="19231"/>
          <a:stretch/>
        </p:blipFill>
        <p:spPr>
          <a:xfrm>
            <a:off x="4343400" y="381000"/>
            <a:ext cx="4495800" cy="39624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512" y="4433887"/>
            <a:ext cx="4577688" cy="20533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433888"/>
            <a:ext cx="3880512" cy="204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14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5118" y="381000"/>
            <a:ext cx="4080681" cy="990600"/>
          </a:xfrm>
          <a:prstGeom prst="rect">
            <a:avLst/>
          </a:prstGeom>
          <a:solidFill>
            <a:schemeClr val="bg1"/>
          </a:solidFill>
          <a:ln>
            <a:solidFill>
              <a:srgbClr val="FF33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/>
              <a:t>৭</a:t>
            </a:r>
            <a:r>
              <a:rPr lang="en-US" sz="2800" dirty="0" smtClean="0"/>
              <a:t>।</a:t>
            </a:r>
            <a:r>
              <a:rPr lang="en-US" sz="2800" dirty="0" err="1" smtClean="0"/>
              <a:t>শিক্ষা</a:t>
            </a:r>
            <a:r>
              <a:rPr lang="en-US" sz="2800" dirty="0" smtClean="0"/>
              <a:t> ও </a:t>
            </a:r>
            <a:r>
              <a:rPr lang="en-US" sz="2800" dirty="0" err="1" smtClean="0"/>
              <a:t>সংস্কৃতির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প্রভাবঃ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18" y="1447799"/>
            <a:ext cx="4080681" cy="24604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035" y="380999"/>
            <a:ext cx="4256965" cy="35272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908205"/>
            <a:ext cx="3659875" cy="25944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82" y="3908206"/>
            <a:ext cx="4700518" cy="259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05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81000"/>
            <a:ext cx="792480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নীচের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পাচ্ছি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nd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015958"/>
            <a:ext cx="3581400" cy="3785175"/>
          </a:xfrm>
          <a:prstGeom prst="rect">
            <a:avLst/>
          </a:prstGeom>
        </p:spPr>
      </p:pic>
      <p:pic>
        <p:nvPicPr>
          <p:cNvPr id="6" name="Picture 5" descr="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1044391"/>
            <a:ext cx="3276600" cy="30704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4654658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প্রধানমন্ত্রী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00600" y="40386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স্পীকার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031331915"/>
              </p:ext>
            </p:extLst>
          </p:nvPr>
        </p:nvGraphicFramePr>
        <p:xfrm>
          <a:off x="4800600" y="4419600"/>
          <a:ext cx="4038600" cy="205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8246891"/>
              </p:ext>
            </p:extLst>
          </p:nvPr>
        </p:nvGraphicFramePr>
        <p:xfrm>
          <a:off x="457200" y="457200"/>
          <a:ext cx="8305800" cy="5413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596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066927106"/>
              </p:ext>
            </p:extLst>
          </p:nvPr>
        </p:nvGraphicFramePr>
        <p:xfrm>
          <a:off x="304800" y="381000"/>
          <a:ext cx="8534400" cy="1015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4800" y="1524000"/>
            <a:ext cx="8534400" cy="5262979"/>
          </a:xfrm>
          <a:prstGeom prst="rect">
            <a:avLst/>
          </a:prstGeom>
          <a:noFill/>
          <a:ln w="28575">
            <a:solidFill>
              <a:srgbClr val="CC00FF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b="1" dirty="0" smtClean="0"/>
              <a:t>১।সমাজ কাঠামোর পুনর্গঠন বা রূপান্তরকে কি বলে?</a:t>
            </a:r>
          </a:p>
          <a:p>
            <a:r>
              <a:rPr lang="bn-IN" sz="2400" dirty="0"/>
              <a:t> </a:t>
            </a:r>
            <a:r>
              <a:rPr lang="bn-IN" sz="2400" dirty="0" smtClean="0"/>
              <a:t> ক)সামাজিক পরিবর্তন    খ)সামাজিক বিবর্তন</a:t>
            </a:r>
          </a:p>
          <a:p>
            <a:r>
              <a:rPr lang="bn-IN" sz="2400" dirty="0"/>
              <a:t> </a:t>
            </a:r>
            <a:r>
              <a:rPr lang="bn-IN" sz="2400" dirty="0" smtClean="0"/>
              <a:t> গ)সামাজিক প্রগতি     </a:t>
            </a:r>
            <a:r>
              <a:rPr lang="en-US" sz="2400" dirty="0" smtClean="0"/>
              <a:t>   </a:t>
            </a:r>
            <a:r>
              <a:rPr lang="bn-IN" sz="2400" dirty="0" smtClean="0"/>
              <a:t> </a:t>
            </a:r>
            <a:r>
              <a:rPr lang="bn-IN" sz="2400" dirty="0" smtClean="0"/>
              <a:t>ঘ)সামাজিক উন্নয়ন</a:t>
            </a:r>
          </a:p>
          <a:p>
            <a:r>
              <a:rPr lang="bn-IN" sz="2400" b="1" dirty="0" smtClean="0"/>
              <a:t>২।বাংলাদেশের সামাজিক পরিবর্তনের কারন হলো-----</a:t>
            </a:r>
            <a:r>
              <a:rPr lang="bn-IN" sz="2400" dirty="0" smtClean="0"/>
              <a:t>-</a:t>
            </a:r>
          </a:p>
          <a:p>
            <a:r>
              <a:rPr lang="bn-IN" sz="2400" dirty="0"/>
              <a:t> </a:t>
            </a:r>
            <a:r>
              <a:rPr lang="bn-IN" sz="2400" dirty="0" smtClean="0"/>
              <a:t>  </a:t>
            </a:r>
            <a:r>
              <a:rPr lang="en-US" sz="2400" dirty="0" err="1" smtClean="0"/>
              <a:t>i</a:t>
            </a:r>
            <a:r>
              <a:rPr lang="en-US" sz="2400" dirty="0" smtClean="0"/>
              <a:t>.</a:t>
            </a:r>
            <a:r>
              <a:rPr lang="bn-IN" sz="2400" dirty="0" smtClean="0"/>
              <a:t>মহৎ ব্যক্তির ভূমিকা</a:t>
            </a:r>
          </a:p>
          <a:p>
            <a:r>
              <a:rPr lang="bn-IN" sz="2400" dirty="0"/>
              <a:t> </a:t>
            </a:r>
            <a:r>
              <a:rPr lang="bn-IN" sz="2400" dirty="0" smtClean="0"/>
              <a:t>  </a:t>
            </a:r>
            <a:r>
              <a:rPr lang="en-US" sz="2400" dirty="0" smtClean="0"/>
              <a:t>ii.</a:t>
            </a:r>
            <a:r>
              <a:rPr lang="bn-IN" sz="2400" dirty="0" smtClean="0"/>
              <a:t>বিজ্ঞান ও প্রযুক্তির প্রভাব</a:t>
            </a:r>
          </a:p>
          <a:p>
            <a:r>
              <a:rPr lang="bn-IN" sz="2400" dirty="0"/>
              <a:t> </a:t>
            </a:r>
            <a:r>
              <a:rPr lang="bn-IN" sz="2400" dirty="0" smtClean="0"/>
              <a:t>  </a:t>
            </a:r>
            <a:r>
              <a:rPr lang="en-US" sz="2400" dirty="0" smtClean="0"/>
              <a:t>iii.</a:t>
            </a:r>
            <a:r>
              <a:rPr lang="bn-IN" sz="2400" dirty="0" smtClean="0"/>
              <a:t>শিলাপায়ন ও নগরায়নের প্রভাব</a:t>
            </a:r>
          </a:p>
          <a:p>
            <a:r>
              <a:rPr lang="bn-IN" sz="2400" dirty="0" smtClean="0"/>
              <a:t>   নিচের কোনটি সঠিক?</a:t>
            </a:r>
          </a:p>
          <a:p>
            <a:r>
              <a:rPr lang="bn-IN" sz="2400" dirty="0"/>
              <a:t> </a:t>
            </a:r>
            <a:r>
              <a:rPr lang="bn-IN" sz="2400" dirty="0" smtClean="0"/>
              <a:t>  ক)</a:t>
            </a:r>
            <a:r>
              <a:rPr lang="en-US" sz="2400" dirty="0" err="1" smtClean="0"/>
              <a:t>i</a:t>
            </a:r>
            <a:r>
              <a:rPr lang="en-US" sz="2400" dirty="0"/>
              <a:t> </a:t>
            </a:r>
            <a:r>
              <a:rPr lang="bn-IN" sz="2400" dirty="0" smtClean="0"/>
              <a:t>ও</a:t>
            </a:r>
            <a:r>
              <a:rPr lang="en-US" sz="2400" dirty="0" smtClean="0"/>
              <a:t> ii</a:t>
            </a:r>
            <a:r>
              <a:rPr lang="bn-IN" sz="2400" dirty="0" smtClean="0"/>
              <a:t>   খ)</a:t>
            </a:r>
            <a:r>
              <a:rPr lang="en-US" sz="2400" dirty="0" smtClean="0"/>
              <a:t>i </a:t>
            </a:r>
            <a:r>
              <a:rPr lang="bn-IN" sz="2400" dirty="0" smtClean="0"/>
              <a:t>ও</a:t>
            </a:r>
            <a:r>
              <a:rPr lang="en-US" sz="2400" dirty="0" smtClean="0"/>
              <a:t> iii</a:t>
            </a:r>
            <a:r>
              <a:rPr lang="bn-IN" sz="2400" dirty="0" smtClean="0"/>
              <a:t> গ)</a:t>
            </a:r>
            <a:r>
              <a:rPr lang="en-US" sz="2400" dirty="0" smtClean="0"/>
              <a:t>ii</a:t>
            </a:r>
            <a:r>
              <a:rPr lang="bn-IN" sz="2400" dirty="0" smtClean="0"/>
              <a:t> ও</a:t>
            </a:r>
            <a:r>
              <a:rPr lang="en-US" sz="2400" dirty="0" smtClean="0"/>
              <a:t> iii</a:t>
            </a:r>
            <a:r>
              <a:rPr lang="bn-IN" sz="2400" dirty="0" smtClean="0"/>
              <a:t> ঘ)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, ii</a:t>
            </a:r>
            <a:r>
              <a:rPr lang="bn-IN" sz="2400" dirty="0" smtClean="0"/>
              <a:t> ও</a:t>
            </a:r>
            <a:r>
              <a:rPr lang="en-US" sz="2400" dirty="0" smtClean="0"/>
              <a:t> iii</a:t>
            </a:r>
          </a:p>
          <a:p>
            <a:r>
              <a:rPr lang="bn-IN" sz="2400" b="1" dirty="0" smtClean="0"/>
              <a:t>৩।সাম্প্রতিক সময়ে বাংলাদেশে বাল্যবিবাহ ও যৌতুক প্রথা হ্রাস,বিধবা বিবাহের প্রচলন কোন ধরণের সামাজিক পরিবর্তন?</a:t>
            </a:r>
          </a:p>
          <a:p>
            <a:r>
              <a:rPr lang="bn-IN" sz="2400" dirty="0"/>
              <a:t> </a:t>
            </a:r>
            <a:r>
              <a:rPr lang="bn-IN" sz="2400" dirty="0" smtClean="0"/>
              <a:t>  ক)অর্থনৈতিক          খ)রাজনৈতিক </a:t>
            </a:r>
          </a:p>
          <a:p>
            <a:r>
              <a:rPr lang="bn-IN" sz="2400" dirty="0"/>
              <a:t> </a:t>
            </a:r>
            <a:r>
              <a:rPr lang="bn-IN" sz="2400" dirty="0" smtClean="0"/>
              <a:t>  গ)সাংস্কৃতিক           </a:t>
            </a:r>
            <a:r>
              <a:rPr lang="en-US" sz="2400" dirty="0" smtClean="0"/>
              <a:t> </a:t>
            </a:r>
            <a:r>
              <a:rPr lang="bn-IN" sz="2400" dirty="0" smtClean="0"/>
              <a:t>ঘ)বৈবাহিক</a:t>
            </a:r>
            <a:endParaRPr lang="en-US" sz="2400" dirty="0"/>
          </a:p>
        </p:txBody>
      </p:sp>
      <p:sp>
        <p:nvSpPr>
          <p:cNvPr id="2" name="Flowchart: Connector 1"/>
          <p:cNvSpPr/>
          <p:nvPr/>
        </p:nvSpPr>
        <p:spPr>
          <a:xfrm>
            <a:off x="457200" y="1905000"/>
            <a:ext cx="457200" cy="381000"/>
          </a:xfrm>
          <a:prstGeom prst="flowChartConnector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Connector 4"/>
          <p:cNvSpPr/>
          <p:nvPr/>
        </p:nvSpPr>
        <p:spPr>
          <a:xfrm>
            <a:off x="3200400" y="6324600"/>
            <a:ext cx="381000" cy="381000"/>
          </a:xfrm>
          <a:prstGeom prst="flowChartConnector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/>
          <p:cNvSpPr/>
          <p:nvPr/>
        </p:nvSpPr>
        <p:spPr>
          <a:xfrm>
            <a:off x="4220817" y="4495800"/>
            <a:ext cx="381000" cy="335507"/>
          </a:xfrm>
          <a:prstGeom prst="flowChartConnector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82506643"/>
              </p:ext>
            </p:extLst>
          </p:nvPr>
        </p:nvGraphicFramePr>
        <p:xfrm>
          <a:off x="304800" y="228600"/>
          <a:ext cx="86106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4801" y="1290221"/>
            <a:ext cx="8534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নারী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পুরুষ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বৃন্তে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ফুল।বর্তমানে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নারীরা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প্রশাসনেও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অগ্রণী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রয়েছে।কিন্তু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এখনো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নারীদের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মর্যাদা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য়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না।তাই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উচিত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জাতির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উন্নয়নে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নারীদের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যথাযথ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মর্যাদা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ক)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শিল্পায়ন 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খ)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সামাজিক পরিবর্তন বলতে কী বুঝ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গ)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উদ্দীপকে বাংলাদেশের কোন ধরনের সামাজিক পরিবর্তনের প্রতি ইঙ্গিত</a:t>
            </a: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করা হয়েছে?</a:t>
            </a:r>
            <a:endParaRPr lang="bn-IN" sz="2800" dirty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ঘ)তুমি কি মনে কর বাংলাদেশের নারীরা ক্ষমতায়নের যথাযথ মর্যদায় </a:t>
            </a: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প্রতিষ্টিত?উদ্দীপকের প্রেক্ষিতে আলোচনা কর।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2016-11-10-11-57-39-1397315947.jpg"/>
          <p:cNvPicPr>
            <a:picLocks noChangeAspect="1"/>
          </p:cNvPicPr>
          <p:nvPr/>
        </p:nvPicPr>
        <p:blipFill>
          <a:blip r:embed="rId7"/>
          <a:srcRect r="49123"/>
          <a:stretch>
            <a:fillRect/>
          </a:stretch>
        </p:blipFill>
        <p:spPr>
          <a:xfrm>
            <a:off x="0" y="0"/>
            <a:ext cx="4514656" cy="6858000"/>
          </a:xfrm>
          <a:prstGeom prst="rect">
            <a:avLst/>
          </a:prstGeom>
        </p:spPr>
      </p:pic>
      <p:pic>
        <p:nvPicPr>
          <p:cNvPr id="10" name="Picture 9" descr="2016-11-10-11-57-39-1397315947.jpg"/>
          <p:cNvPicPr>
            <a:picLocks noChangeAspect="1"/>
          </p:cNvPicPr>
          <p:nvPr/>
        </p:nvPicPr>
        <p:blipFill>
          <a:blip r:embed="rId7"/>
          <a:srcRect l="48246"/>
          <a:stretch>
            <a:fillRect/>
          </a:stretch>
        </p:blipFill>
        <p:spPr>
          <a:xfrm>
            <a:off x="4514658" y="0"/>
            <a:ext cx="4629344" cy="6858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 L 0.90834 -0.022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417" y="-111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 L -0.95 0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807309826"/>
              </p:ext>
            </p:extLst>
          </p:nvPr>
        </p:nvGraphicFramePr>
        <p:xfrm>
          <a:off x="381000" y="381000"/>
          <a:ext cx="8458200" cy="152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81200"/>
            <a:ext cx="7620000" cy="47244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67200" y="304800"/>
            <a:ext cx="381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chemeClr val="bg1"/>
                </a:solidFill>
              </a:rPr>
              <a:t>আধুনিক ঢাকা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982757909"/>
              </p:ext>
            </p:extLst>
          </p:nvPr>
        </p:nvGraphicFramePr>
        <p:xfrm>
          <a:off x="304800" y="304800"/>
          <a:ext cx="48768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907893477"/>
              </p:ext>
            </p:extLst>
          </p:nvPr>
        </p:nvGraphicFramePr>
        <p:xfrm>
          <a:off x="4572000" y="457200"/>
          <a:ext cx="4245964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13538578"/>
              </p:ext>
            </p:extLst>
          </p:nvPr>
        </p:nvGraphicFramePr>
        <p:xfrm>
          <a:off x="1783904" y="4267200"/>
          <a:ext cx="3828738" cy="23515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4419600"/>
            <a:ext cx="3124200" cy="203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49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548622943"/>
              </p:ext>
            </p:extLst>
          </p:nvPr>
        </p:nvGraphicFramePr>
        <p:xfrm>
          <a:off x="320039" y="2074460"/>
          <a:ext cx="8404235" cy="2802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6439246"/>
              </p:ext>
            </p:extLst>
          </p:nvPr>
        </p:nvGraphicFramePr>
        <p:xfrm>
          <a:off x="502920" y="530352"/>
          <a:ext cx="8183880" cy="1069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05358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5342143"/>
              </p:ext>
            </p:extLst>
          </p:nvPr>
        </p:nvGraphicFramePr>
        <p:xfrm>
          <a:off x="304800" y="457200"/>
          <a:ext cx="8534400" cy="129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4800" y="1905000"/>
            <a:ext cx="8534400" cy="3785652"/>
          </a:xfrm>
          <a:prstGeom prst="rect">
            <a:avLst/>
          </a:prstGeom>
          <a:solidFill>
            <a:schemeClr val="bg1"/>
          </a:solidFill>
          <a:ln w="57150">
            <a:solidFill>
              <a:srgbClr val="CC00FF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q"/>
            </a:pP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সাম্প্রতিক বাংলাদেশের সামাজিক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পরিবর্তন সমুহ ব্যখ্যা করতে পারবে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পরিবর্তনে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কারণ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বা উপাদান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228600"/>
            <a:ext cx="5257800" cy="762000"/>
          </a:xfrm>
          <a:prstGeom prst="rect">
            <a:avLst/>
          </a:prstGeom>
          <a:solidFill>
            <a:schemeClr val="bg1"/>
          </a:solidFill>
          <a:ln>
            <a:solidFill>
              <a:srgbClr val="CC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বল</a:t>
            </a:r>
            <a:r>
              <a:rPr lang="en-US" sz="2800" dirty="0" smtClean="0"/>
              <a:t> </a:t>
            </a:r>
            <a:r>
              <a:rPr lang="en-US" sz="2800" dirty="0" err="1" smtClean="0"/>
              <a:t>ছবিগুলো</a:t>
            </a:r>
            <a:r>
              <a:rPr lang="en-US" sz="2800" dirty="0" smtClean="0"/>
              <a:t> </a:t>
            </a:r>
            <a:r>
              <a:rPr lang="en-US" sz="2800" dirty="0" err="1" smtClean="0"/>
              <a:t>কি</a:t>
            </a:r>
            <a:r>
              <a:rPr lang="en-US" sz="2800" dirty="0" smtClean="0"/>
              <a:t> </a:t>
            </a:r>
            <a:r>
              <a:rPr lang="en-US" sz="2800" dirty="0" err="1" smtClean="0"/>
              <a:t>নির্দেশ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করছে</a:t>
            </a:r>
            <a:endParaRPr lang="en-US" sz="28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46455846"/>
              </p:ext>
            </p:extLst>
          </p:nvPr>
        </p:nvGraphicFramePr>
        <p:xfrm>
          <a:off x="457200" y="1143000"/>
          <a:ext cx="3962400" cy="3373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188674993"/>
              </p:ext>
            </p:extLst>
          </p:nvPr>
        </p:nvGraphicFramePr>
        <p:xfrm>
          <a:off x="4705350" y="1050560"/>
          <a:ext cx="4057650" cy="289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532483933"/>
              </p:ext>
            </p:extLst>
          </p:nvPr>
        </p:nvGraphicFramePr>
        <p:xfrm>
          <a:off x="4343400" y="3992380"/>
          <a:ext cx="4245964" cy="2408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52433534"/>
              </p:ext>
            </p:extLst>
          </p:nvPr>
        </p:nvGraphicFramePr>
        <p:xfrm>
          <a:off x="381000" y="4525780"/>
          <a:ext cx="3352800" cy="1956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  <p:extLst>
      <p:ext uri="{BB962C8B-B14F-4D97-AF65-F5344CB8AC3E}">
        <p14:creationId xmlns:p14="http://schemas.microsoft.com/office/powerpoint/2010/main" val="5195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ustom 15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1547</TotalTime>
  <Words>601</Words>
  <Application>Microsoft Office PowerPoint</Application>
  <PresentationFormat>On-screen Show (4:3)</PresentationFormat>
  <Paragraphs>216</Paragraphs>
  <Slides>43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Calibri</vt:lpstr>
      <vt:lpstr>NikoshBAN</vt:lpstr>
      <vt:lpstr>Times New Roman</vt:lpstr>
      <vt:lpstr>Verdana</vt:lpstr>
      <vt:lpstr>Wingdings</vt:lpstr>
      <vt:lpstr>Wingdings 2</vt:lpstr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MD Enamul Haque</dc:creator>
  <cp:lastModifiedBy>Windows User</cp:lastModifiedBy>
  <cp:revision>266</cp:revision>
  <dcterms:created xsi:type="dcterms:W3CDTF">2016-06-15T13:40:08Z</dcterms:created>
  <dcterms:modified xsi:type="dcterms:W3CDTF">2021-01-02T12:46:49Z</dcterms:modified>
</cp:coreProperties>
</file>