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2" r:id="rId4"/>
    <p:sldId id="263" r:id="rId5"/>
    <p:sldId id="257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4" r:id="rId15"/>
    <p:sldId id="285" r:id="rId16"/>
    <p:sldId id="276" r:id="rId17"/>
    <p:sldId id="277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340B-91C0-4E7B-9B3E-ADC372D0F6A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53F1-E7A1-4350-9D41-AA09047C4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01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362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10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097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613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90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579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579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579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3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34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650290" y="5367338"/>
              <a:ext cx="1493710" cy="1490662"/>
            </a:xfrm>
            <a:prstGeom prst="rect">
              <a:avLst/>
            </a:prstGeom>
          </p:spPr>
        </p:pic>
        <p:pic>
          <p:nvPicPr>
            <p:cNvPr id="9" name="Picture 8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6200000">
              <a:off x="7651814" y="1524"/>
              <a:ext cx="1493710" cy="1490662"/>
            </a:xfrm>
            <a:prstGeom prst="rect">
              <a:avLst/>
            </a:prstGeom>
          </p:spPr>
        </p:pic>
        <p:pic>
          <p:nvPicPr>
            <p:cNvPr id="10" name="Picture 9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0800000">
              <a:off x="0" y="0"/>
              <a:ext cx="1493710" cy="1490662"/>
            </a:xfrm>
            <a:prstGeom prst="rect">
              <a:avLst/>
            </a:prstGeom>
          </p:spPr>
        </p:pic>
        <p:pic>
          <p:nvPicPr>
            <p:cNvPr id="11" name="Picture 10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1524" y="5347153"/>
              <a:ext cx="1493710" cy="149066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9F8E9-A066-4BE9-86BA-8B5E384CCF3F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slide" Target="slide18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2133600" y="10668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 descr="C:\Users\Jewel Rana\Desktop\My Batayon Photo\p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362200"/>
            <a:ext cx="5410200" cy="3790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9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7" r="18862"/>
          <a:stretch/>
        </p:blipFill>
        <p:spPr>
          <a:xfrm>
            <a:off x="261936" y="1540073"/>
            <a:ext cx="2999406" cy="244042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46" y="1540073"/>
            <a:ext cx="3327854" cy="244042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27" b="19950"/>
          <a:stretch/>
        </p:blipFill>
        <p:spPr>
          <a:xfrm>
            <a:off x="6810384" y="1540073"/>
            <a:ext cx="2091604" cy="244042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09138" y="4262467"/>
            <a:ext cx="1905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অফিস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171609" y="4262466"/>
            <a:ext cx="1740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বেসরকারী সংস্থা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774128" y="4262467"/>
            <a:ext cx="2164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য়ত্তশাসিত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5295" y="5218093"/>
            <a:ext cx="645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সকল প্রতিষ্ঠানের স্বচ্ছতা, জবাবদিহি বৃদ্ধি, দুর্নীতি হ্রাস ও সুশাসন প্রতিষ্ঠিত হয়েছে। </a:t>
            </a: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912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58135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3962400"/>
            <a:ext cx="8305800" cy="156966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আইনের ফলে জনগণ কী সুবিধা ভোগ করছে?  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" y="430667"/>
            <a:ext cx="8648700" cy="2083933"/>
            <a:chOff x="495300" y="430667"/>
            <a:chExt cx="8648700" cy="2083933"/>
          </a:xfrm>
        </p:grpSpPr>
        <p:sp>
          <p:nvSpPr>
            <p:cNvPr id="2" name="Rounded Rectangle 1"/>
            <p:cNvSpPr/>
            <p:nvPr/>
          </p:nvSpPr>
          <p:spPr>
            <a:xfrm>
              <a:off x="4724400" y="533400"/>
              <a:ext cx="4419600" cy="685800"/>
            </a:xfrm>
            <a:prstGeom prst="roundRect">
              <a:avLst>
                <a:gd name="adj" fmla="val 15378"/>
              </a:avLst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r>
                <a:rPr lang="bn-BD" sz="4800" dirty="0" smtClean="0">
                  <a:ln w="0"/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95300" y="1524000"/>
              <a:ext cx="82296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890" name="Picture 2" descr="http://www.mocato.com/wp-content/uploads/2013/01/Depositphotos_61087363_cropped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8600" y="430667"/>
              <a:ext cx="2774708" cy="208393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="" xmlns:p14="http://schemas.microsoft.com/office/powerpoint/2010/main" val="17107654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অধিকার ও নিরাপত্তা </a:t>
            </a:r>
            <a:endParaRPr lang="en-US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আইনের প্রয়োজনীয়তা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5029200"/>
            <a:ext cx="7939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আইনের ফলে অনেকের পক্ষে গুরুত্বপূর্ণ তথ্য জানার সুযোগ সৃষ্টি হয়েছে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5090583" cy="29718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36091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2578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এ আইনে স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bn-BD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 বাধ্যতামূলক রাখা হয়নি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3290888" cy="3033725"/>
          </a:xfrm>
          <a:prstGeom prst="rect">
            <a:avLst/>
          </a:prstGeom>
          <a:ln w="5715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2534"/>
            <a:ext cx="2438400" cy="3287634"/>
          </a:xfrm>
          <a:prstGeom prst="rect">
            <a:avLst/>
          </a:prstGeom>
          <a:ln w="5715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অধিকার ও নিরাপত্তা </a:t>
            </a:r>
            <a:endParaRPr lang="en-US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আইনের প্রয়োজনীয়তা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65420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 আওতামুক্ত রাখা হয়েছে,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62000" y="1524000"/>
            <a:ext cx="3733800" cy="4465260"/>
            <a:chOff x="762000" y="1524000"/>
            <a:chExt cx="3733800" cy="4465260"/>
          </a:xfrm>
        </p:grpSpPr>
        <p:sp>
          <p:nvSpPr>
            <p:cNvPr id="2" name="Rectangle 1"/>
            <p:cNvSpPr/>
            <p:nvPr/>
          </p:nvSpPr>
          <p:spPr>
            <a:xfrm>
              <a:off x="762000" y="4419600"/>
              <a:ext cx="3733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যে তথ্য প্রকাশে দেশের নিরাপত্তা, অখন্ডতা ও সার্বভৌমত্বের প্রতি হুমকি হয়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pic>
          <p:nvPicPr>
            <p:cNvPr id="45058" name="Picture 2" descr="http://cms.somewhereinblog.net/ciu/image/195716/xlarge/?token_id=34a632748f6e51a7628ba409575072f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1524000"/>
              <a:ext cx="3727174" cy="2667000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4800600" y="1514474"/>
            <a:ext cx="3733799" cy="4210944"/>
            <a:chOff x="4800600" y="1514474"/>
            <a:chExt cx="3733799" cy="4210944"/>
          </a:xfrm>
        </p:grpSpPr>
        <p:sp>
          <p:nvSpPr>
            <p:cNvPr id="8" name="Rectangle 7"/>
            <p:cNvSpPr/>
            <p:nvPr/>
          </p:nvSpPr>
          <p:spPr>
            <a:xfrm>
              <a:off x="4800600" y="4648200"/>
              <a:ext cx="37337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বিদেশি সরকার থেকে প্রাপ্ত কোনো গোপনীয় তথ্য</a:t>
              </a:r>
              <a:endParaRPr lang="en-US" sz="3200" dirty="0"/>
            </a:p>
          </p:txBody>
        </p:sp>
        <p:pic>
          <p:nvPicPr>
            <p:cNvPr id="47106" name="Picture 2" descr="https://banglanewsfull.files.wordpress.com/2015/08/ashley.jpg"/>
            <p:cNvPicPr>
              <a:picLocks noChangeAspect="1" noChangeArrowheads="1"/>
            </p:cNvPicPr>
            <p:nvPr/>
          </p:nvPicPr>
          <p:blipFill>
            <a:blip r:embed="rId4"/>
            <a:srcRect l="20084"/>
            <a:stretch>
              <a:fillRect/>
            </a:stretch>
          </p:blipFill>
          <p:spPr bwMode="auto">
            <a:xfrm>
              <a:off x="4876800" y="1514474"/>
              <a:ext cx="3638550" cy="26765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8065420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 আওতামুক্ত রাখা হয়েছে,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85800" y="1447800"/>
            <a:ext cx="3352800" cy="3556575"/>
            <a:chOff x="685800" y="1447800"/>
            <a:chExt cx="3352800" cy="3556575"/>
          </a:xfrm>
        </p:grpSpPr>
        <p:sp>
          <p:nvSpPr>
            <p:cNvPr id="2" name="Rectangle 1"/>
            <p:cNvSpPr/>
            <p:nvPr/>
          </p:nvSpPr>
          <p:spPr>
            <a:xfrm>
              <a:off x="762000" y="4419600"/>
              <a:ext cx="3276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তদন্তাধীন কোনো বিষয়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pic>
          <p:nvPicPr>
            <p:cNvPr id="49154" name="Picture 2" descr="http://paimages.prothom-alo.com/contents/cache/images/1200x630x1/uploads/media/2014/06/22/fb2d83a2d56c7b8600797e2ae4a99925-521132e837a23-9.png?jadewits_media_id=16207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447800"/>
              <a:ext cx="3200400" cy="30480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4724400" y="1905000"/>
            <a:ext cx="3809999" cy="3820418"/>
            <a:chOff x="4724400" y="1905000"/>
            <a:chExt cx="3809999" cy="3820418"/>
          </a:xfrm>
        </p:grpSpPr>
        <p:sp>
          <p:nvSpPr>
            <p:cNvPr id="8" name="Rectangle 7"/>
            <p:cNvSpPr/>
            <p:nvPr/>
          </p:nvSpPr>
          <p:spPr>
            <a:xfrm>
              <a:off x="4800600" y="4648200"/>
              <a:ext cx="37337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পরীক্ষার প্রশ্নপত্র বা প্রদত্ত নম্বর সম্পর্কিত আগাম তথ্য</a:t>
              </a:r>
              <a:endParaRPr lang="en-US" sz="3200" dirty="0"/>
            </a:p>
          </p:txBody>
        </p:sp>
        <p:pic>
          <p:nvPicPr>
            <p:cNvPr id="49156" name="Picture 4" descr="https://gpx24.files.wordpress.com/2015/02/ssc-exam-tips.png?w=350&amp;h=200&amp;crop=1"/>
            <p:cNvPicPr>
              <a:picLocks noChangeAspect="1" noChangeArrowheads="1"/>
            </p:cNvPicPr>
            <p:nvPr/>
          </p:nvPicPr>
          <p:blipFill>
            <a:blip r:embed="rId4"/>
            <a:srcRect r="13143"/>
            <a:stretch>
              <a:fillRect/>
            </a:stretch>
          </p:blipFill>
          <p:spPr bwMode="auto">
            <a:xfrm>
              <a:off x="4724400" y="1905000"/>
              <a:ext cx="3706368" cy="2438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8065420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956" y="2590800"/>
            <a:ext cx="812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কোম্পানীর কৌশলগত ও বাণিজ্যিক কারণে গোপন রাখা বাঞ্ছনীয় তথ্য।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616" y="3109793"/>
            <a:ext cx="800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সংসদের অধিকার হানির কারণ হতে পারে এমন তথ্য।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616" y="3571220"/>
            <a:ext cx="800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কোনো ব্যক্তির আইন দ্বারা সংরক্ষিত গোপনীয় তথ্য।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616" y="4103490"/>
            <a:ext cx="800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বিঘ্নিত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616" y="4635760"/>
            <a:ext cx="7977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পন্ত্রিপরিষদ বা উপদেষ্টা পরিষদের বৈঠকে উপস্থাপনীয় সারসংক্ষেপসহ আলোচনার কোনো বিষয়বস্তু।  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838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আইনের আওতামুক্ত রাখা হয়েছে, যার গুরুত্বপূর্ণ কিছু বিষয় তুলে ধরা হলো-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5437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2405"/>
            <a:ext cx="91440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648200"/>
            <a:ext cx="7130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২০০৯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746" name="Picture 2" descr="http://infocom.portal.gov.bd/sites/default/files/files/infocom.portal.gov.bd/top_banner/40c4fc2b_77fe_45d3_a53a_cd8abf2c8be8/banner_05.jpg"/>
          <p:cNvPicPr>
            <a:picLocks noChangeAspect="1" noChangeArrowheads="1"/>
          </p:cNvPicPr>
          <p:nvPr/>
        </p:nvPicPr>
        <p:blipFill>
          <a:blip r:embed="rId3"/>
          <a:srcRect r="13725"/>
          <a:stretch>
            <a:fillRect/>
          </a:stretch>
        </p:blipFill>
        <p:spPr bwMode="auto">
          <a:xfrm>
            <a:off x="761999" y="1676400"/>
            <a:ext cx="7391401" cy="1676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14739" y="7604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778074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429" y="4227980"/>
            <a:ext cx="7158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আইনের ৭ম ধারায় কয়টি বিষয়কে আইনের 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আওতামুক্ত রাখা হয়েছে-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3953" y="5259937"/>
            <a:ext cx="6281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১০ টি          ২০ টি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৩০ টি           ৪০ 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67354" y="1668468"/>
            <a:ext cx="491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5433" y="2488335"/>
            <a:ext cx="686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তথ্য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কত সালে পাশ করা হয়?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5434" y="3342112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আইনের উদ্দেশ্য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7" name="Oval 26">
            <a:hlinkClick r:id="rId5" action="ppaction://hlinksldjump"/>
          </p:cNvPr>
          <p:cNvSpPr/>
          <p:nvPr/>
        </p:nvSpPr>
        <p:spPr>
          <a:xfrm>
            <a:off x="2080430" y="5215774"/>
            <a:ext cx="575448" cy="5243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>
            <a:hlinkClick r:id="rId5" action="ppaction://hlinksldjump"/>
          </p:cNvPr>
          <p:cNvSpPr/>
          <p:nvPr/>
        </p:nvSpPr>
        <p:spPr>
          <a:xfrm>
            <a:off x="5072064" y="5228593"/>
            <a:ext cx="575448" cy="5243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>
            <a:hlinkClick r:id="rId5" action="ppaction://hlinksldjump"/>
          </p:cNvPr>
          <p:cNvSpPr/>
          <p:nvPr/>
        </p:nvSpPr>
        <p:spPr>
          <a:xfrm>
            <a:off x="3500868" y="5208088"/>
            <a:ext cx="575448" cy="5227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>
            <a:hlinkClick r:id="rId5" action="ppaction://hlinksldjump"/>
          </p:cNvPr>
          <p:cNvSpPr/>
          <p:nvPr/>
        </p:nvSpPr>
        <p:spPr>
          <a:xfrm>
            <a:off x="6581776" y="5209299"/>
            <a:ext cx="575448" cy="5243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l="1097" t="51405" r="95677" b="43517"/>
          <a:stretch/>
        </p:blipFill>
        <p:spPr>
          <a:xfrm>
            <a:off x="3452942" y="5145111"/>
            <a:ext cx="749792" cy="6408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l="1163" t="43624" r="95798" b="50970"/>
          <a:stretch/>
        </p:blipFill>
        <p:spPr>
          <a:xfrm>
            <a:off x="6548438" y="5181600"/>
            <a:ext cx="689827" cy="5990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l="1163" t="43624" r="95798" b="50970"/>
          <a:stretch/>
        </p:blipFill>
        <p:spPr>
          <a:xfrm>
            <a:off x="4996673" y="5215774"/>
            <a:ext cx="689827" cy="5990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1163" t="43624" r="95798" b="50970"/>
          <a:stretch/>
        </p:blipFill>
        <p:spPr>
          <a:xfrm>
            <a:off x="2009665" y="5169791"/>
            <a:ext cx="689827" cy="5990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4328" y="4964232"/>
            <a:ext cx="1735061" cy="896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উত্তরের জন্য বৃত্তে ক্লিক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14739" y="7604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7472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4" grpId="0"/>
      <p:bldP spid="25" grpId="0"/>
      <p:bldP spid="26" grpId="0"/>
      <p:bldP spid="27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709836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জনগণকে সকল তথ্য জানার অধিকার দেয়নি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872446"/>
            <a:ext cx="8686800" cy="1870754"/>
            <a:chOff x="457200" y="336993"/>
            <a:chExt cx="8686800" cy="1870754"/>
          </a:xfrm>
        </p:grpSpPr>
        <p:sp>
          <p:nvSpPr>
            <p:cNvPr id="2" name="Rounded Rectangle 1"/>
            <p:cNvSpPr/>
            <p:nvPr/>
          </p:nvSpPr>
          <p:spPr>
            <a:xfrm>
              <a:off x="4267200" y="336993"/>
              <a:ext cx="4876800" cy="680338"/>
            </a:xfrm>
            <a:prstGeom prst="roundRect">
              <a:avLst>
                <a:gd name="adj" fmla="val 15378"/>
              </a:avLst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r>
                <a:rPr lang="bn-BD" sz="5400" dirty="0" smtClean="0">
                  <a:ln w="0"/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57200" y="1270972"/>
              <a:ext cx="82296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2236"/>
            <a:stretch/>
          </p:blipFill>
          <p:spPr>
            <a:xfrm>
              <a:off x="1524000" y="336993"/>
              <a:ext cx="3199337" cy="187075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="" xmlns:p14="http://schemas.microsoft.com/office/powerpoint/2010/main" val="24776188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:২য়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endParaRPr lang="bn-BD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1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5200"/>
            <a:ext cx="1736341" cy="224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nut 10"/>
          <p:cNvSpPr/>
          <p:nvPr/>
        </p:nvSpPr>
        <p:spPr>
          <a:xfrm>
            <a:off x="4572000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69" name="Picture 1" descr="C:\Users\Jewel Rana\Desktop\Photo of Jew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1828800" cy="180181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9600" y="4038600"/>
            <a:ext cx="4267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সামছুজ্জামান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আন্দিউড়া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উম্মেতুন্নেছা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Email:abusamsuzzaman@gmail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.com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Mobile: 01728733141</a:t>
            </a:r>
            <a:endParaRPr lang="bn-BD" dirty="0" smtClean="0"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7" b="2574"/>
          <a:stretch/>
        </p:blipFill>
        <p:spPr>
          <a:xfrm>
            <a:off x="3048000" y="990600"/>
            <a:ext cx="3161805" cy="27432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41910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8562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968425"/>
            <a:ext cx="76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19294" t="16752" r="22824" b="43491"/>
          <a:stretch>
            <a:fillRect/>
          </a:stretch>
        </p:blipFill>
        <p:spPr bwMode="auto">
          <a:xfrm>
            <a:off x="685800" y="914400"/>
            <a:ext cx="419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http://somoynews.tv/img/upload/medium/somoy_news_11590.png"/>
          <p:cNvPicPr>
            <a:picLocks noChangeAspect="1" noChangeArrowheads="1"/>
          </p:cNvPicPr>
          <p:nvPr/>
        </p:nvPicPr>
        <p:blipFill>
          <a:blip r:embed="rId4"/>
          <a:srcRect l="15063"/>
          <a:stretch>
            <a:fillRect/>
          </a:stretch>
        </p:blipFill>
        <p:spPr bwMode="auto">
          <a:xfrm>
            <a:off x="5105400" y="914400"/>
            <a:ext cx="3333750" cy="2167759"/>
          </a:xfrm>
          <a:prstGeom prst="rect">
            <a:avLst/>
          </a:prstGeom>
          <a:noFill/>
        </p:spPr>
      </p:pic>
      <p:pic>
        <p:nvPicPr>
          <p:cNvPr id="6151" name="Picture 7" descr="http://alochitokhabor.com/wp-content/uploads/2016/02/alop-364x24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001107"/>
            <a:ext cx="3352800" cy="2256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59660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110367"/>
            <a:ext cx="853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2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09800"/>
            <a:ext cx="58544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ও নিরাপত্তা  </a:t>
            </a:r>
            <a:endParaRPr lang="en-US" sz="5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http://borderhawk.com/wp-content/uploads/2013/12/incident_respon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81400"/>
            <a:ext cx="5639783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75924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তথ্যভিত্তিক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990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60945212"/>
              </p:ext>
            </p:extLst>
          </p:nvPr>
        </p:nvGraphicFramePr>
        <p:xfrm>
          <a:off x="2286000" y="1828800"/>
          <a:ext cx="4334934" cy="3657600"/>
        </p:xfrm>
        <a:graphic>
          <a:graphicData uri="http://schemas.openxmlformats.org/presentationml/2006/ole">
            <p:oleObj spid="_x0000_s1044" name="Packager Shell Object" showAsIcon="1" r:id="rId3" imgW="914400" imgH="771480" progId="Package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27677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781031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 </a:t>
            </a:r>
            <a:endParaRPr lang="bn-BD" sz="4000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495800"/>
            <a:ext cx="7882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তথ্য যা একজনের কাছে আছে তা অন্যের জানার অধিকার হলো তথ্য অধিকার</a:t>
            </a:r>
            <a:endParaRPr lang="en-US" sz="40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09" r="8569"/>
          <a:stretch/>
        </p:blipFill>
        <p:spPr>
          <a:xfrm>
            <a:off x="5105400" y="1371600"/>
            <a:ext cx="3343931" cy="254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9294" t="16752" r="22824" b="43491"/>
          <a:stretch>
            <a:fillRect/>
          </a:stretch>
        </p:blipFill>
        <p:spPr bwMode="auto">
          <a:xfrm>
            <a:off x="990600" y="1295400"/>
            <a:ext cx="3048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897412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 প্রণয়নের উদ্দেশ্য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0999" y="54102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 প্রজাতন্ত্রের সকল ক্ষমতার মালিক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3065902" cy="317836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662940" y="54102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 বাংলাদেশ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5" r="16455"/>
          <a:stretch/>
        </p:blipFill>
        <p:spPr>
          <a:xfrm>
            <a:off x="4687074" y="1447801"/>
            <a:ext cx="3771126" cy="32766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32010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67" r="10318"/>
          <a:stretch/>
        </p:blipFill>
        <p:spPr>
          <a:xfrm>
            <a:off x="800274" y="1371600"/>
            <a:ext cx="372410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38200" y="50292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ক্ষমতায়নের জন্য তথ্য অধিকার নিশ্চিত করার জন্য ২০০৯ সালে পাশ করা হয়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আইন-২০০৯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18" r="10024"/>
          <a:stretch/>
        </p:blipFill>
        <p:spPr>
          <a:xfrm>
            <a:off x="4619624" y="1338707"/>
            <a:ext cx="3762376" cy="323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 প্রণয়নের উদ্দেশ্য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483152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479</Words>
  <Application>Microsoft Office PowerPoint</Application>
  <PresentationFormat>On-screen Show (4:3)</PresentationFormat>
  <Paragraphs>103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Jewel Rana</cp:lastModifiedBy>
  <cp:revision>66</cp:revision>
  <dcterms:created xsi:type="dcterms:W3CDTF">2016-03-01T18:02:27Z</dcterms:created>
  <dcterms:modified xsi:type="dcterms:W3CDTF">2021-01-05T16:28:13Z</dcterms:modified>
</cp:coreProperties>
</file>