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60" r:id="rId2"/>
    <p:sldId id="259" r:id="rId3"/>
    <p:sldId id="263" r:id="rId4"/>
    <p:sldId id="264" r:id="rId5"/>
    <p:sldId id="257" r:id="rId6"/>
    <p:sldId id="261" r:id="rId7"/>
    <p:sldId id="262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7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9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34914B-3E4E-460F-BB9E-D4557705FFB8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89FF1C-F01B-4B41-88D9-817E0B9FC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4914B-3E4E-460F-BB9E-D4557705FFB8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9FF1C-F01B-4B41-88D9-817E0B9FC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4914B-3E4E-460F-BB9E-D4557705FFB8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9FF1C-F01B-4B41-88D9-817E0B9FC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4914B-3E4E-460F-BB9E-D4557705FFB8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9FF1C-F01B-4B41-88D9-817E0B9FC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4914B-3E4E-460F-BB9E-D4557705FFB8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9FF1C-F01B-4B41-88D9-817E0B9FC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4914B-3E4E-460F-BB9E-D4557705FFB8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9FF1C-F01B-4B41-88D9-817E0B9FC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4914B-3E4E-460F-BB9E-D4557705FFB8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9FF1C-F01B-4B41-88D9-817E0B9FC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4914B-3E4E-460F-BB9E-D4557705FFB8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9FF1C-F01B-4B41-88D9-817E0B9FC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34914B-3E4E-460F-BB9E-D4557705FFB8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9FF1C-F01B-4B41-88D9-817E0B9FC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8F34914B-3E4E-460F-BB9E-D4557705FFB8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9FF1C-F01B-4B41-88D9-817E0B9FC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34914B-3E4E-460F-BB9E-D4557705FFB8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89FF1C-F01B-4B41-88D9-817E0B9FC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34914B-3E4E-460F-BB9E-D4557705FFB8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89FF1C-F01B-4B41-88D9-817E0B9FC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ransition spd="med">
    <p:wedge/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9143" y="744583"/>
            <a:ext cx="5695405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Jewel Rana\Desktop\im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74721" y="2947707"/>
            <a:ext cx="5773782" cy="296976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97679" y="381000"/>
            <a:ext cx="3487783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Jewel Rana\Desktop\jewel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5607" y="2083162"/>
            <a:ext cx="1887674" cy="180181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28355" y="1306287"/>
            <a:ext cx="2168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584" y="3944983"/>
            <a:ext cx="34355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সামছুজ্জামান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(আই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আন্দিউড়া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উম্মেতুন্নেছা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মাধবপুর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হবিগঞ্জ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Email:abusamsuzzaman@gmail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.com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Mobile: 01728733141</a:t>
            </a:r>
            <a:endParaRPr lang="bn-BD" sz="2000" dirty="0">
              <a:latin typeface="Times New Roman" pitchFamily="18" charset="0"/>
              <a:cs typeface="NikoshBAN" pitchFamily="2" charset="0"/>
            </a:endParaRPr>
          </a:p>
        </p:txBody>
      </p:sp>
      <p:sp>
        <p:nvSpPr>
          <p:cNvPr id="6" name="Wave 5"/>
          <p:cNvSpPr/>
          <p:nvPr/>
        </p:nvSpPr>
        <p:spPr>
          <a:xfrm rot="5400000">
            <a:off x="4033157" y="3424492"/>
            <a:ext cx="4114800" cy="228600"/>
          </a:xfrm>
          <a:prstGeom prst="wave">
            <a:avLst>
              <a:gd name="adj1" fmla="val 20000"/>
              <a:gd name="adj2" fmla="val -1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80514" y="1358537"/>
            <a:ext cx="18549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7729" y="2743200"/>
            <a:ext cx="587636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শ্রেণি-দশম,বিষয়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:-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৫ম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প্রেজেন্টেশন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6343" y="953589"/>
            <a:ext cx="62962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9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দেশ</a:t>
            </a:r>
            <a:endParaRPr lang="en-US" sz="9600" b="1" dirty="0">
              <a:solidFill>
                <a:srgbClr val="00B050"/>
              </a:solidFill>
            </a:endParaRPr>
          </a:p>
        </p:txBody>
      </p:sp>
      <p:pic>
        <p:nvPicPr>
          <p:cNvPr id="4098" name="Picture 2" descr="C:\Users\Jewel Rana\Desktop\Bijoy Day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7520" y="2691629"/>
            <a:ext cx="6191794" cy="370490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1657" y="1071154"/>
            <a:ext cx="45981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68880" y="2116182"/>
            <a:ext cx="4712513" cy="54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2389" y="3187337"/>
            <a:ext cx="6332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প্রেজেন্টেশন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ফাইল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তৈরির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পদ্বতি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270" y="3082835"/>
            <a:ext cx="5643154" cy="295852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২১ </a:t>
            </a:r>
            <a:r>
              <a:rPr lang="en-US" sz="4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শে</a:t>
            </a:r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ফেব্রুয়ারি</a:t>
            </a:r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sz="4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‍</a:t>
            </a:r>
            <a:r>
              <a:rPr lang="en-US" sz="44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দিবস</a:t>
            </a:r>
            <a:endParaRPr lang="en-US" sz="44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একুশ</a:t>
            </a:r>
            <a:r>
              <a:rPr lang="en-US" sz="8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8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একাত্তর</a:t>
            </a:r>
            <a:endParaRPr lang="en-US" sz="8800" b="1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Jewel Rana\Desktop\Shoid Mina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1424" y="2071824"/>
            <a:ext cx="4822718" cy="30226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95674717"/>
      </p:ext>
    </p:extLst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01784" y="3105835"/>
            <a:ext cx="58390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২৬শে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‍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দিবস</a:t>
            </a:r>
            <a:endParaRPr lang="en-US" sz="54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74274" y="1293224"/>
            <a:ext cx="62962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একুশ</a:t>
            </a:r>
            <a:r>
              <a:rPr lang="en-US" sz="7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72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একাত্তর</a:t>
            </a:r>
            <a:endParaRPr lang="en-US" sz="7200" b="1" u="sng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Jewel Rana\Desktop\Indepen Da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0350" y="2749156"/>
            <a:ext cx="4451720" cy="276336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7909" y="2860766"/>
            <a:ext cx="62048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১৬ ই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বিজয়</a:t>
            </a:r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দিবস</a:t>
            </a:r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9509" y="979714"/>
            <a:ext cx="557783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একুশ</a:t>
            </a:r>
            <a:r>
              <a:rPr lang="en-US" sz="6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6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একাত্তর</a:t>
            </a:r>
            <a:endParaRPr lang="en-US" sz="6600" b="1" u="sng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Jewel Rana\Desktop\Bijoy Da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4024" y="2631758"/>
            <a:ext cx="3758159" cy="31572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39789"/>
            <a:ext cx="8596668" cy="1320800"/>
          </a:xfrm>
        </p:spPr>
        <p:txBody>
          <a:bodyPr>
            <a:noAutofit/>
          </a:bodyPr>
          <a:lstStyle/>
          <a:p>
            <a:r>
              <a:rPr lang="en-US" sz="138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Jewel Rana\Desktop\Rou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1912" y="2676305"/>
            <a:ext cx="6327321" cy="31378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937554426"/>
      </p:ext>
    </p:extLst>
  </p:cSld>
  <p:clrMapOvr>
    <a:masterClrMapping/>
  </p:clrMapOvr>
  <p:transition spd="med">
    <p:wedg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83</Words>
  <Application>Microsoft Office PowerPoint</Application>
  <PresentationFormat>Custom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Slide 1</vt:lpstr>
      <vt:lpstr>Slide 2</vt:lpstr>
      <vt:lpstr>Slide 3</vt:lpstr>
      <vt:lpstr>Slide 4</vt:lpstr>
      <vt:lpstr>একুশ থেকে একাত্তর</vt:lpstr>
      <vt:lpstr>Slide 6</vt:lpstr>
      <vt:lpstr>Slide 7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আমাদের দেশ</dc:title>
  <dc:creator>User</dc:creator>
  <cp:lastModifiedBy>Jewel Rana</cp:lastModifiedBy>
  <cp:revision>21</cp:revision>
  <dcterms:created xsi:type="dcterms:W3CDTF">2018-08-07T08:23:00Z</dcterms:created>
  <dcterms:modified xsi:type="dcterms:W3CDTF">2021-01-05T16:57:34Z</dcterms:modified>
</cp:coreProperties>
</file>