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68" r:id="rId6"/>
    <p:sldId id="259" r:id="rId7"/>
    <p:sldId id="260" r:id="rId8"/>
    <p:sldId id="280" r:id="rId9"/>
    <p:sldId id="258" r:id="rId10"/>
    <p:sldId id="261" r:id="rId11"/>
    <p:sldId id="269" r:id="rId12"/>
    <p:sldId id="27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C5F246-A30C-42B4-837B-7ABF5CE05D5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E7EF47-B37D-4D6F-962F-B947449D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2682" y="808898"/>
            <a:ext cx="3026791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8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my¯^</a:t>
            </a:r>
            <a:r>
              <a:rPr lang="en-US" sz="80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b="1" dirty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LAB-14\Downloads\PICTURE\download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4275" y="2243163"/>
            <a:ext cx="3357719" cy="3573352"/>
          </a:xfrm>
          <a:prstGeom prst="roundRect">
            <a:avLst>
              <a:gd name="adj" fmla="val 16667"/>
            </a:avLst>
          </a:prstGeom>
          <a:ln w="34925">
            <a:solidFill>
              <a:srgbClr val="FF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33CB00C-497D-4CED-BEAF-672A417E815F}"/>
              </a:ext>
            </a:extLst>
          </p:cNvPr>
          <p:cNvSpPr/>
          <p:nvPr/>
        </p:nvSpPr>
        <p:spPr>
          <a:xfrm rot="1027498">
            <a:off x="4710550" y="2381915"/>
            <a:ext cx="318654" cy="2798618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5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6382" y="1184031"/>
            <a:ext cx="1629495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0877" y="2731476"/>
            <a:ext cx="6819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1)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Zwor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?</a:t>
            </a:r>
          </a:p>
          <a:p>
            <a:pPr marL="342900" indent="-342900"/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2)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e¯‘‡K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AvavbMÖ¯Í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938" y="2098431"/>
            <a:ext cx="217078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wjq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4338" y="3282461"/>
            <a:ext cx="8084264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Acwievnx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e¯‘‡K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gv_vi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Pz‡j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N‡lu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e¯‘‡K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KvM‡Ri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UzKivi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†`L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KvM‡Ri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UzK‡iv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AvKl©Y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wKbv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8558" y="1289543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n w="11430">
                <a:solidFill>
                  <a:schemeClr val="accent6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401" y="2799983"/>
            <a:ext cx="1809750" cy="2524125"/>
          </a:xfrm>
          <a:prstGeom prst="rect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8B9CF7A-2285-44EE-AD42-B7670BE5CA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" y="1852321"/>
            <a:ext cx="3367614" cy="41067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226FD33-D8A6-4D9F-AC09-A7A82EF20916}"/>
              </a:ext>
            </a:extLst>
          </p:cNvPr>
          <p:cNvSpPr/>
          <p:nvPr/>
        </p:nvSpPr>
        <p:spPr>
          <a:xfrm>
            <a:off x="4149969" y="1828797"/>
            <a:ext cx="7453044" cy="41558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6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NAYAN CHANDRA SARKER</a:t>
            </a:r>
          </a:p>
          <a:p>
            <a:pPr algn="ctr"/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4400" b="1" dirty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Instructor Non-tech(Physics)</a:t>
            </a:r>
          </a:p>
          <a:p>
            <a:pPr algn="ctr"/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3600" b="1" dirty="0">
                <a:ln w="12700">
                  <a:solidFill>
                    <a:srgbClr val="7030A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PARBATIPUR TECHNICAL  &amp; AGRICULTUR  COLLEGE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0215" y="597878"/>
            <a:ext cx="2419252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meshwariMJ" pitchFamily="2" charset="0"/>
                <a:cs typeface="SumeshwariMJ" pitchFamily="2" charset="0"/>
              </a:rPr>
              <a:t>cwiwPwZ</a:t>
            </a:r>
            <a:endParaRPr lang="en-US" dirty="0">
              <a:ln w="1905">
                <a:solidFill>
                  <a:srgbClr val="7030A0"/>
                </a:solidFill>
              </a:ln>
              <a:latin typeface="SumeshwariMJ" pitchFamily="2" charset="0"/>
              <a:cs typeface="Sumeshwari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5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6833" y="1055077"/>
            <a:ext cx="3203121" cy="1015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dirty="0" err="1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6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415" y="2403231"/>
            <a:ext cx="5416062" cy="30469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c`v_©weÁvb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kÖbxt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`¦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v`k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Zwor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1875692"/>
            <a:ext cx="3328155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Av‡jvPbvi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2897" y="2919048"/>
            <a:ext cx="7401385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w¯’i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Zwor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Kx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 ? </a:t>
            </a:r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="" xmlns:p14="http://schemas.microsoft.com/office/powerpoint/2010/main" val="8771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6446" y="691665"/>
            <a:ext cx="2318263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wkLb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dj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5755" y="2934119"/>
            <a:ext cx="7459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1)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Avav‡bi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2)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Zvor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Av‡ek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3)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Nl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©‡Yi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Avav‡bi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DrcwË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9538" y="1899138"/>
            <a:ext cx="5626861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wkÿv_x©iv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B841222-9F74-4E5F-86F8-593FE6A718BE}"/>
              </a:ext>
            </a:extLst>
          </p:cNvPr>
          <p:cNvSpPr/>
          <p:nvPr/>
        </p:nvSpPr>
        <p:spPr>
          <a:xfrm>
            <a:off x="1552063" y="1010629"/>
            <a:ext cx="9199064" cy="121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w¯’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Kx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70417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57" y="2162627"/>
            <a:ext cx="11139589" cy="212365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w¯’i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Kx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,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Bnv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e¨vL¨v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Kiv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Rb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¨</a:t>
            </a:r>
          </a:p>
          <a:p>
            <a:pPr algn="ctr"/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cÖ_‡g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GKwU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Acwievnx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e¯‘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wbe</a:t>
            </a:r>
            <a:endParaRPr lang="en-US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</a:endParaRPr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‡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Kbbv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cwievnx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Ges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Aa©cwievnx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e¯‘i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g‡a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¨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cÖevnxZ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nq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04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598" y="2278761"/>
            <a:ext cx="9837950" cy="2308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Acwievnx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hgb-cøvw÷K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ïKbv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KvV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AavZy</a:t>
            </a:r>
            <a:endParaRPr lang="en-US" sz="4800" b="1" dirty="0" smtClean="0">
              <a:ln w="900" cmpd="sng">
                <a:solidFill>
                  <a:srgbClr val="00B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cwievnx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- †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jvnv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Zvgv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avZz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mgyn</a:t>
            </a:r>
            <a:endParaRPr lang="en-US" sz="4800" b="1" dirty="0" smtClean="0">
              <a:ln w="900" cmpd="sng">
                <a:solidFill>
                  <a:srgbClr val="00B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Aa©cwievnx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-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UªvbwR÷vi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800" b="1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` </a:t>
            </a:r>
            <a:endParaRPr lang="en-US" sz="4800" b="1" dirty="0">
              <a:ln w="900" cmpd="sng">
                <a:solidFill>
                  <a:srgbClr val="00B05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8B4FE88-6E54-43C3-9D8A-5BD32AC6EAAD}"/>
              </a:ext>
            </a:extLst>
          </p:cNvPr>
          <p:cNvSpPr/>
          <p:nvPr/>
        </p:nvSpPr>
        <p:spPr>
          <a:xfrm>
            <a:off x="1552063" y="1227193"/>
            <a:ext cx="9199064" cy="121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w¯’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m¤ú‡K</a:t>
            </a:r>
            <a:r>
              <a:rPr lang="en-US" sz="54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© </a:t>
            </a:r>
            <a:r>
              <a:rPr lang="en-US" sz="54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Av‡jvPbv</a:t>
            </a:r>
            <a:endParaRPr lang="en-US" sz="5400" b="1" dirty="0">
              <a:ln w="12700">
                <a:solidFill>
                  <a:srgbClr val="C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30DF126-23BC-40E9-A910-D51303B45A8C}"/>
              </a:ext>
            </a:extLst>
          </p:cNvPr>
          <p:cNvSpPr/>
          <p:nvPr/>
        </p:nvSpPr>
        <p:spPr>
          <a:xfrm>
            <a:off x="3352800" y="3920836"/>
            <a:ext cx="5597236" cy="11083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chemeClr val="accent6"/>
                  </a:solidFill>
                </a:ln>
              </a:rPr>
              <a:t>- - - - - -- - - - - - - -- - - - - - - - - - -  -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FDD081-6987-4718-A2A0-72959A2898AF}"/>
              </a:ext>
            </a:extLst>
          </p:cNvPr>
          <p:cNvSpPr/>
          <p:nvPr/>
        </p:nvSpPr>
        <p:spPr>
          <a:xfrm rot="1027498">
            <a:off x="2757055" y="2880681"/>
            <a:ext cx="318654" cy="2798618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-----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35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1.875E-6 -4.0740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7.40741E-7 L 1.875E-6 -7.40741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75E-6 -4.0740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310</TotalTime>
  <Words>238</Words>
  <Application>Microsoft Office PowerPoint</Application>
  <PresentationFormat>Custom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LAB-14</cp:lastModifiedBy>
  <cp:revision>61</cp:revision>
  <dcterms:created xsi:type="dcterms:W3CDTF">2020-04-21T15:57:28Z</dcterms:created>
  <dcterms:modified xsi:type="dcterms:W3CDTF">2021-01-04T07:17:09Z</dcterms:modified>
</cp:coreProperties>
</file>