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3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039C3-83A6-40AF-B02D-43F1EE9DD84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7C363-B0EF-406A-B329-1D5ACCF44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7C363-B0EF-406A-B329-1D5ACCF44B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7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8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6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79899" y="82118"/>
            <a:ext cx="12046998" cy="6700422"/>
          </a:xfrm>
          <a:prstGeom prst="frame">
            <a:avLst>
              <a:gd name="adj1" fmla="val 56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0920" y="6503315"/>
            <a:ext cx="11913833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shirinmirpur99@gmail.com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213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ECAD-7597-4FA7-9C33-F93EAAA76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51DD-9896-4011-8000-EDBD33FE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192" y="0"/>
            <a:ext cx="14460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54" y="263951"/>
            <a:ext cx="1184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54" y="5242817"/>
            <a:ext cx="11849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তথ্যের আলোকে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 এর পরিচয়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33" y="1146529"/>
            <a:ext cx="4374037" cy="3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26" y="216816"/>
            <a:ext cx="1186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872" y="1414020"/>
            <a:ext cx="4854804" cy="4572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386499" y="1287535"/>
            <a:ext cx="54109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ভাইয়েরা আমার,</a:t>
            </a:r>
          </a:p>
          <a:p>
            <a:pPr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দুঃখ-ভারাক্রান্ত মন নিয়ে আপনাদের সামনে হাজির হয়েছি।আপনারা সবই জানেন এবং বোঝেন। আমরা আমাদের জীবন দিয়ে চেষ্টা করেছি।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দুঃখের বিষয়,আজ ঢাকা,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রংপুরে আমার ভাইয়ের রক্তে রাজপথ রঞ্জিত হয়েছে।আজ বাংলার মানুষ মুক্তি চায়,বাংলার মানুষ বাঁচতে চায়, বাংলার মানুষ তার অধিকার চায়।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27" y="309211"/>
            <a:ext cx="11868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ার্চের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কী?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B82587-3596-429F-9EAF-E27E07C83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88" y="1268546"/>
            <a:ext cx="6628500" cy="405759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1827" y="5705136"/>
            <a:ext cx="1187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৭ মার্চের ভাসণের কারণ আলোচনা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53" y="207390"/>
            <a:ext cx="1184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93" y="1131217"/>
            <a:ext cx="9455084" cy="5015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728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3942" y="212054"/>
            <a:ext cx="1721946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7066" y="1943435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টিসি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02697" y="2181758"/>
            <a:ext cx="1800519" cy="169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5967" y="1943435"/>
            <a:ext cx="280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গোলটেবিল বৈঠক।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7066" y="3143934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ব্যারাক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02697" y="3382257"/>
            <a:ext cx="1800519" cy="169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967" y="3143932"/>
            <a:ext cx="183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সেনাছাউনি।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7018" y="4439087"/>
            <a:ext cx="163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মার্শাল-ল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2252" y="4439087"/>
            <a:ext cx="236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 আইন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1735" y="5478639"/>
            <a:ext cx="217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withdraw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7492" y="5447860"/>
            <a:ext cx="147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02696" y="4680953"/>
            <a:ext cx="1800519" cy="169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35130" y="5686186"/>
            <a:ext cx="1800519" cy="169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6" y="454001"/>
            <a:ext cx="118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ার্চের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ঐতিহাসিক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হয়েছে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" y="1357459"/>
            <a:ext cx="5745539" cy="3957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804" y="5816339"/>
            <a:ext cx="1174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আলোচনা করবেন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DD2AF6-350D-41D6-AFEB-9DC619A34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35" y="1357461"/>
            <a:ext cx="4602033" cy="3957648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8150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10" y="686620"/>
            <a:ext cx="3205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ন্যাশনাল অ্যাসেম্বলি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244" y="3042736"/>
            <a:ext cx="2432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শাসনতন্ত্র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529" y="4782126"/>
            <a:ext cx="2926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ভুট্টো সাহেব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8392" y="686619"/>
            <a:ext cx="3186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02644" y="3061202"/>
            <a:ext cx="2780907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>
              <a:lnSpc>
                <a:spcPct val="90000"/>
              </a:lnSpc>
              <a:defRPr/>
            </a:pP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1012" y="4990454"/>
            <a:ext cx="3764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তৎকালীন নেতা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10" y="189297"/>
            <a:ext cx="4505622" cy="1975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12" y="2189890"/>
            <a:ext cx="4505620" cy="20468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10" y="4261651"/>
            <a:ext cx="4505622" cy="20449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11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oting of film on Bangabandhu likely to begin in Nov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64" y="100389"/>
            <a:ext cx="54895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394" y="3560505"/>
            <a:ext cx="11821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ভাইয়েরা আমার,</a:t>
            </a:r>
          </a:p>
          <a:p>
            <a:pPr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দুঃখ-ভারাক্রান্ত মন নিয়ে আপনাদের সামনে হাজির হয়েছি।আপনারা সবই জানেন এবং বোঝেন। আমরা আমাদের জীবন দিয়ে চেষ্টা করেছি।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দুঃখের বিষয়,আজ ঢাকা,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রংপুরে আমার ভাইয়ের রক্তে রাজপথ রঞ্জিত হয়েছে।আজ বাংলার মানুষ মুক্তি চায়,বাংলার মানুষ বাঁচতে চায়, বাংলার মানুষ তার অধিকার চায়।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68" y="4311746"/>
            <a:ext cx="11698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প্রধানমন্ত্রীত্ব চাই না। আমরা এদেশের মানুষের অধিকার চাই। আমি পরিস্কার অক্ষরে বলে দেবার চাই যে,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থেকে এই বাংলাদেশে কোর্ট-কাচারি,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আদালত-ফৌজদারি,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 অনির্দিষ্টকালের জন্য বন্ধ থাকবে। গরিবের যাতে কষ্ট না হয়,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যাতে আমার মানুষ কষ্ট না করে সেজন্য সমস্ত অন্যান্য যে জিনিসগুলো আছে,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সেগুলির হরতাল কাল থেকে চলবে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55" y="329938"/>
            <a:ext cx="4613389" cy="38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17500"/>
            <a:ext cx="5446713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088" y="5151451"/>
            <a:ext cx="11613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যখন দিয়েছি,আরও রক্ত দিব।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মানুষকে মুক্ত করে ছাড়ব ইনশাল্লাহ।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এবারের সংগ্রাম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সংগ্রাম,এবারের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367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13" y="113121"/>
            <a:ext cx="1187777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11" y="5271097"/>
            <a:ext cx="11698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বাংলার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এদেশের মানুষের রক্ত দিয়ে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রাজপথ রঞ্জিত করার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কথাটি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" y="1279440"/>
            <a:ext cx="4628561" cy="3660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05" y="1217038"/>
            <a:ext cx="4534292" cy="372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390" y="329938"/>
            <a:ext cx="1173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71" y="2267030"/>
            <a:ext cx="6313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শেখ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মুজিবুর রহমান কত সালে নিহত হন?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9759" y="3048133"/>
            <a:ext cx="2035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759" y="3812184"/>
            <a:ext cx="1727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9759" y="4491094"/>
            <a:ext cx="1690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9759" y="5434072"/>
            <a:ext cx="2109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</a:p>
        </p:txBody>
      </p:sp>
      <p:sp>
        <p:nvSpPr>
          <p:cNvPr id="8" name="Rectangle 7"/>
          <p:cNvSpPr/>
          <p:nvPr/>
        </p:nvSpPr>
        <p:spPr>
          <a:xfrm>
            <a:off x="6749591" y="2267029"/>
            <a:ext cx="5288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দফা আন্দোল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হয়?</a:t>
            </a:r>
          </a:p>
        </p:txBody>
      </p:sp>
      <p:sp>
        <p:nvSpPr>
          <p:cNvPr id="9" name="Rectangle 8"/>
          <p:cNvSpPr/>
          <p:nvPr/>
        </p:nvSpPr>
        <p:spPr>
          <a:xfrm>
            <a:off x="8806649" y="3065319"/>
            <a:ext cx="1377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55223" y="3906319"/>
            <a:ext cx="1360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5224" y="4656698"/>
            <a:ext cx="1360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55223" y="5325033"/>
            <a:ext cx="12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8871" y="169709"/>
            <a:ext cx="11698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518" y="896497"/>
            <a:ext cx="1348033" cy="86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302" y="3917436"/>
            <a:ext cx="390062" cy="4083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খ</a:t>
            </a:r>
          </a:p>
        </p:txBody>
      </p:sp>
      <p:sp>
        <p:nvSpPr>
          <p:cNvPr id="24" name="Oval 23"/>
          <p:cNvSpPr/>
          <p:nvPr/>
        </p:nvSpPr>
        <p:spPr>
          <a:xfrm>
            <a:off x="679327" y="4656698"/>
            <a:ext cx="390062" cy="4083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0302" y="3171746"/>
            <a:ext cx="390062" cy="4083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9327" y="5501435"/>
            <a:ext cx="390062" cy="4083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ঘ</a:t>
            </a:r>
          </a:p>
        </p:txBody>
      </p:sp>
      <p:sp>
        <p:nvSpPr>
          <p:cNvPr id="27" name="Oval 26"/>
          <p:cNvSpPr/>
          <p:nvPr/>
        </p:nvSpPr>
        <p:spPr>
          <a:xfrm>
            <a:off x="8236073" y="3171745"/>
            <a:ext cx="390062" cy="4083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98520" y="4783481"/>
            <a:ext cx="390062" cy="4083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36073" y="4055167"/>
            <a:ext cx="452509" cy="336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খ</a:t>
            </a:r>
          </a:p>
        </p:txBody>
      </p:sp>
      <p:sp>
        <p:nvSpPr>
          <p:cNvPr id="31" name="Oval 30"/>
          <p:cNvSpPr/>
          <p:nvPr/>
        </p:nvSpPr>
        <p:spPr>
          <a:xfrm>
            <a:off x="8353909" y="5528382"/>
            <a:ext cx="390618" cy="3817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ঘ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938" y="1079976"/>
            <a:ext cx="117646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১  ও ২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প্রমাণিত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অজস্র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গোলাবারুদের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দেশপ্রেমিক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বাক্যও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অগনিত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মানূষ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কুণ্ঠা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নেতাকে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ভাসানী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খ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সোহরাওয়ার্দী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শেখ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মুজিবুর রহমান   </a:t>
            </a:r>
          </a:p>
          <a:p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উদ্দীপকের উক্তিটি যে যথার্থ , তার প্রমাণ – </a:t>
            </a:r>
            <a:endParaRPr lang="bn-BD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‘৫২ –র ভাষা আন্দোলন             খ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’৬৬-র ছয় দফা আন্দোলন </a:t>
            </a: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৬৯-র গণঅভ্যুত্থান           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মার্চের  ভাষণ 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62" y="208903"/>
            <a:ext cx="7207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7822" y="270457"/>
            <a:ext cx="103209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3 -0.05601 L -0.25638 0.6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6 0.82269 L 0.25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5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15" y="1224010"/>
            <a:ext cx="3189451" cy="2876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085" y="416293"/>
            <a:ext cx="740946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কাজ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391" y="4708392"/>
            <a:ext cx="1179293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বাঙ্গালীদের জন্য বঙ্গবন্ধু শেখ মুজিবর রহমান  কোন কোন আন্দোলনে কী ভূমিকা রেখেছেন, সে সম্পর্কে একটি রচনা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3572" y="1150071"/>
            <a:ext cx="10388337" cy="4508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7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014" y="3811012"/>
            <a:ext cx="5764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shirinmirpur99@gmail.com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2948" y="3636787"/>
            <a:ext cx="482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৫০ মিনিট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565" y="377071"/>
            <a:ext cx="2488677" cy="3054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4" y="116654"/>
            <a:ext cx="3034355" cy="35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71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01" y="884825"/>
            <a:ext cx="7619948" cy="5539542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41402" y="188536"/>
            <a:ext cx="1192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101" y="884825"/>
            <a:ext cx="7949885" cy="5539542"/>
          </a:xfrm>
          <a:prstGeom prst="rect">
            <a:avLst/>
          </a:prstGeom>
          <a:noFill/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02" y="884825"/>
            <a:ext cx="7949884" cy="553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28" y="884825"/>
            <a:ext cx="7956158" cy="55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379" y="1708732"/>
            <a:ext cx="312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https://youtu.be/P-WyVycAnqs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47379" y="2507183"/>
            <a:ext cx="297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https://youtu.be/Jyducv-YZhg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686" y="263950"/>
            <a:ext cx="1189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30" y="1356281"/>
            <a:ext cx="4053526" cy="45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2000" t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9" y="226243"/>
            <a:ext cx="1197204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979" y="1057240"/>
            <a:ext cx="119720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4652" y="2518470"/>
            <a:ext cx="3392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662" y="2083884"/>
            <a:ext cx="115415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মুজিবুর রহমান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পরিচয় বলতে পারবে</a:t>
            </a:r>
            <a:r>
              <a:rPr lang="en-US" sz="3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alt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বঙ্গবন্ধুর ৭ই মার্চ ভাষণের তাৎপর্য ব্যাখ্যা করতে 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;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3।</a:t>
            </a:r>
            <a:r>
              <a:rPr lang="en-US" altLang="en-US" sz="3200" b="1" dirty="0" smtClean="0">
                <a:solidFill>
                  <a:srgbClr val="FFFFFF"/>
                </a:solidFill>
                <a:latin typeface="NikoshBAN" panose="02000000000000000000" pitchFamily="2" charset="0"/>
                <a:ea typeface="Nikosh Ban"/>
                <a:cs typeface="Nikosh Ban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‘বাংলার ইতিহাস এদেশের মানুষের রক্ত দিয়ে রাজপথ রঞ্জিত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ইতিহাস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একথার তাৎপর্য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/>
          </a:p>
          <a:p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256" y="650449"/>
            <a:ext cx="1184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55555555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405" y="490194"/>
            <a:ext cx="3682905" cy="3987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04248" y="1304602"/>
            <a:ext cx="728550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১৯২০খ্রিঃ১৭ই মার্চ গোপালগঞ্জ জেলায়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টুঙ্গিপাড়া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032" y="2056212"/>
            <a:ext cx="466824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লুৎফর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সাহেরা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154" y="375374"/>
            <a:ext cx="419536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শেখ মুজিবুর রহমান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96" y="3467100"/>
            <a:ext cx="521872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মৃতু্ঃ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১৯৭৫ খ্রিঃ ১৫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248" y="4690252"/>
            <a:ext cx="1174894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রাজনীতিঃ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1966 সালে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৬দফা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কর্মসূচি/প্রথম সংবিধান প্রনয়ণ/ প্রথম জাতিসংঘে বাংলা ভাষণ প্রদান।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46" y="838986"/>
            <a:ext cx="4138367" cy="494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430" y="1093944"/>
            <a:ext cx="5147238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37" y="2043221"/>
            <a:ext cx="5288786" cy="547842"/>
          </a:xfrm>
          <a:prstGeom prst="rect">
            <a:avLst/>
          </a:prstGeom>
          <a:noFill/>
          <a:ln>
            <a:noFill/>
          </a:ln>
          <a:effectLst>
            <a:glow rad="101600">
              <a:srgbClr val="00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 defTabSz="2178050">
              <a:lnSpc>
                <a:spcPct val="90000"/>
              </a:lnSpc>
              <a:spcBef>
                <a:spcPts val="600"/>
              </a:spcBef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বঙ্গবন্ধু,১৯৬৯ 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087" y="2994458"/>
            <a:ext cx="57599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২৬মার্চ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প্রহরে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520" y="4211501"/>
            <a:ext cx="6271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 থেকে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১০জানুয়ারি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977" y="5269584"/>
            <a:ext cx="419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জাতিসংঘে বাংলায়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673</Words>
  <Application>Microsoft Office PowerPoint</Application>
  <PresentationFormat>Widescreen</PresentationFormat>
  <Paragraphs>101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 Ban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78</cp:revision>
  <dcterms:created xsi:type="dcterms:W3CDTF">2021-01-02T14:11:23Z</dcterms:created>
  <dcterms:modified xsi:type="dcterms:W3CDTF">2021-01-05T12:52:21Z</dcterms:modified>
</cp:coreProperties>
</file>