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82" r:id="rId3"/>
    <p:sldId id="265" r:id="rId4"/>
    <p:sldId id="276" r:id="rId5"/>
    <p:sldId id="263" r:id="rId6"/>
    <p:sldId id="268" r:id="rId7"/>
    <p:sldId id="278" r:id="rId8"/>
    <p:sldId id="270" r:id="rId9"/>
    <p:sldId id="279" r:id="rId10"/>
    <p:sldId id="269" r:id="rId11"/>
    <p:sldId id="280" r:id="rId12"/>
    <p:sldId id="272" r:id="rId13"/>
    <p:sldId id="267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7509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32B5-5F17-4AD3-BF86-972EAA64E33C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2C2C-507D-4185-B37D-CFCE854D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7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32B5-5F17-4AD3-BF86-972EAA64E33C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2C2C-507D-4185-B37D-CFCE854D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32B5-5F17-4AD3-BF86-972EAA64E33C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2C2C-507D-4185-B37D-CFCE854D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32B5-5F17-4AD3-BF86-972EAA64E33C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2C2C-507D-4185-B37D-CFCE854D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32B5-5F17-4AD3-BF86-972EAA64E33C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2C2C-507D-4185-B37D-CFCE854D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4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32B5-5F17-4AD3-BF86-972EAA64E33C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2C2C-507D-4185-B37D-CFCE854D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8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32B5-5F17-4AD3-BF86-972EAA64E33C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2C2C-507D-4185-B37D-CFCE854D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7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32B5-5F17-4AD3-BF86-972EAA64E33C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2C2C-507D-4185-B37D-CFCE854D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4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32B5-5F17-4AD3-BF86-972EAA64E33C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2C2C-507D-4185-B37D-CFCE854D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2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32B5-5F17-4AD3-BF86-972EAA64E33C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2C2C-507D-4185-B37D-CFCE854D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0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32B5-5F17-4AD3-BF86-972EAA64E33C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2C2C-507D-4185-B37D-CFCE854D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A32B5-5F17-4AD3-BF86-972EAA64E33C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2C2C-507D-4185-B37D-CFCE854D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0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\Desktop\ইমেইল\suma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373CDF7-A6F7-4239-8ED0-5C575BB4BC11}"/>
              </a:ext>
            </a:extLst>
          </p:cNvPr>
          <p:cNvSpPr txBox="1"/>
          <p:nvPr/>
        </p:nvSpPr>
        <p:spPr>
          <a:xfrm>
            <a:off x="1172308" y="336281"/>
            <a:ext cx="9847383" cy="589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13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13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39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239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10808B5-4FF2-40DE-AC0B-C354EC3BBC76}"/>
              </a:ext>
            </a:extLst>
          </p:cNvPr>
          <p:cNvSpPr txBox="1"/>
          <p:nvPr/>
        </p:nvSpPr>
        <p:spPr>
          <a:xfrm>
            <a:off x="4318936" y="1397948"/>
            <a:ext cx="366500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1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4" y="318052"/>
            <a:ext cx="4041913" cy="297880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684542" y="3105834"/>
            <a:ext cx="6316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ইনপুটডিভাইস।আলোর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প্রতিফলন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0759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7052" y="461482"/>
            <a:ext cx="9144000" cy="2637078"/>
          </a:xfrm>
        </p:spPr>
        <p:txBody>
          <a:bodyPr/>
          <a:lstStyle/>
          <a:p>
            <a:r>
              <a:rPr lang="en-US" dirty="0">
                <a:latin typeface="NikoshBAN"/>
              </a:rPr>
              <a:t/>
            </a:r>
            <a:br>
              <a:rPr lang="en-US" dirty="0">
                <a:latin typeface="NikoshBAN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bn-IN" dirty="0">
              <a:latin typeface="NikoshBAN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ওয়েব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ক্যামেরার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রুপ।ওয়েব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ক্যামেরার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করানো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>
              <a:latin typeface="Niko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013" y="209587"/>
            <a:ext cx="6162261" cy="28889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99722" y="3244334"/>
            <a:ext cx="23408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NikoshBAN"/>
              </a:rPr>
              <a:t>ওয়েব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ক্যাম</a:t>
            </a:r>
            <a:endParaRPr lang="en-US" sz="28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8645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7-Point Star 5"/>
          <p:cNvSpPr/>
          <p:nvPr/>
        </p:nvSpPr>
        <p:spPr>
          <a:xfrm>
            <a:off x="3617843" y="291548"/>
            <a:ext cx="5128592" cy="1873596"/>
          </a:xfrm>
          <a:prstGeom prst="star7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8703" y="422032"/>
            <a:ext cx="3709032" cy="1523274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3882" y="3147646"/>
            <a:ext cx="9115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ওয়েব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ক্যামেরার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98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4691270" y="384314"/>
            <a:ext cx="2822713" cy="72327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69292" y="242711"/>
            <a:ext cx="2822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1016" y="1356713"/>
            <a:ext cx="4480254" cy="2568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ইনপুট  ডিভাইস  কোনটি? </a:t>
            </a: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(ক) স্ক্যানার (খ) প্রিন্টার (গ) লেজার প্রিন্টার ঘ) স্পীকার</a:t>
            </a:r>
          </a:p>
          <a:p>
            <a:pPr algn="ctr"/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1829" y="1294228"/>
            <a:ext cx="3699802" cy="2568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2.অপরাধ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দমনে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পদ্বতি ব্যবহার করা হয় </a:t>
            </a: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(ক) ওয়েবক্যাম (খ) রিডার (গ)ও এম আর (ঘ) স্ক্যানার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774635" y="1294228"/>
            <a:ext cx="3417366" cy="2630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/>
              <a:t>৩.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ডিজিটাল ছবি কিসের মাধ্যমে প্রবেশ করানো হয়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(ক) ইউ এস বি পোর্ট (খ) ওয়েব ক্যাম (গ) স্ক্যানার (ঘ) অপটিক্যাল মার্ক রিডার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723049" y="4660932"/>
            <a:ext cx="1906073" cy="9233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উঃ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স্ক্যানার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9969636" y="4121834"/>
            <a:ext cx="1854557" cy="207831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উঃ ইউ এস বি পোর্ট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27497" y="4389120"/>
            <a:ext cx="2170091" cy="11746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উঃ ওয়েব ক্যাম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45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11" grpId="0" animBg="1"/>
      <p:bldP spid="13" grpId="0" animBg="1"/>
      <p:bldP spid="15" grpId="0" animBg="1"/>
      <p:bldP spid="16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xagon 5"/>
          <p:cNvSpPr/>
          <p:nvPr/>
        </p:nvSpPr>
        <p:spPr>
          <a:xfrm>
            <a:off x="1616765" y="1828799"/>
            <a:ext cx="9329531" cy="2332384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24-Point Star 4"/>
          <p:cNvSpPr/>
          <p:nvPr/>
        </p:nvSpPr>
        <p:spPr>
          <a:xfrm>
            <a:off x="3233530" y="357810"/>
            <a:ext cx="3962400" cy="1470990"/>
          </a:xfrm>
          <a:prstGeom prst="star24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340" y="503236"/>
            <a:ext cx="3276321" cy="1325563"/>
          </a:xfrm>
        </p:spPr>
        <p:txBody>
          <a:bodyPr>
            <a:norm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97613" y="1644133"/>
            <a:ext cx="86571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4398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569" y="2557613"/>
            <a:ext cx="7132320" cy="1325563"/>
          </a:xfrm>
          <a:noFill/>
        </p:spPr>
        <p:txBody>
          <a:bodyPr>
            <a:noAutofit/>
          </a:bodyPr>
          <a:lstStyle/>
          <a:p>
            <a:r>
              <a:rPr lang="en-US" sz="23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23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555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187153" y="2650322"/>
            <a:ext cx="5157787" cy="823912"/>
          </a:xfrm>
        </p:spPr>
        <p:txBody>
          <a:bodyPr>
            <a:normAutofit/>
          </a:bodyPr>
          <a:lstStyle/>
          <a:p>
            <a:r>
              <a:rPr lang="bn-IN" sz="4000" dirty="0">
                <a:solidFill>
                  <a:srgbClr val="92D050"/>
                </a:solidFill>
              </a:rPr>
              <a:t>      </a:t>
            </a:r>
            <a:r>
              <a:rPr lang="bn-IN" sz="40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682" y="3558208"/>
            <a:ext cx="5157787" cy="3684588"/>
          </a:xfrm>
        </p:spPr>
        <p:txBody>
          <a:bodyPr/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কৌশিক</a:t>
            </a:r>
            <a:r>
              <a:rPr lang="en-US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রায়</a:t>
            </a:r>
            <a:endParaRPr lang="bn-IN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bn-IN" sz="2400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বানীশান্তা</a:t>
            </a:r>
            <a:r>
              <a:rPr lang="en-US" sz="24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পিনাকপাণি</a:t>
            </a:r>
            <a:r>
              <a:rPr lang="en-US" sz="24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মাধ্যমিক </a:t>
            </a:r>
            <a:r>
              <a:rPr lang="bn-IN" sz="2400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দাকোপ</a:t>
            </a:r>
            <a:r>
              <a:rPr lang="en-US" sz="24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খুলনা</a:t>
            </a:r>
            <a:r>
              <a:rPr lang="en-US" sz="24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2400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bn-IN" sz="20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ই-মেইলঃ</a:t>
            </a:r>
            <a:r>
              <a:rPr lang="en-US" sz="20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kausikray</a:t>
            </a:r>
            <a:r>
              <a:rPr lang="en-US" sz="20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610</a:t>
            </a:r>
            <a:r>
              <a:rPr lang="en-US" sz="20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@gmail.com</a:t>
            </a:r>
            <a:endParaRPr lang="en-US" sz="2000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01916610536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1533" y="2734296"/>
            <a:ext cx="5183188" cy="823912"/>
          </a:xfrm>
        </p:spPr>
        <p:txBody>
          <a:bodyPr>
            <a:norm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44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4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82006" y="3620401"/>
            <a:ext cx="5183188" cy="36845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দ্বিতীয়,কম্পিউটার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৮ ,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090404" y="277371"/>
            <a:ext cx="3560618" cy="13119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40955" y="3098208"/>
            <a:ext cx="39756" cy="2364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98620" y="3548013"/>
            <a:ext cx="13252" cy="1444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8DEC722-6E41-483E-B54B-F12FD742D4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04" y="277371"/>
            <a:ext cx="2375471" cy="24309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9B6ED4EA-1FAF-4D15-A3C9-6B97A9FEA54A}"/>
              </a:ext>
            </a:extLst>
          </p:cNvPr>
          <p:cNvCxnSpPr/>
          <p:nvPr/>
        </p:nvCxnSpPr>
        <p:spPr>
          <a:xfrm>
            <a:off x="6309794" y="3548013"/>
            <a:ext cx="36443" cy="1511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16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490" y="2197347"/>
            <a:ext cx="3705225" cy="1228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078" y="1778247"/>
            <a:ext cx="2771775" cy="1647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003" y="4226970"/>
            <a:ext cx="2609850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527" y="3765951"/>
            <a:ext cx="2466975" cy="1847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8118" y="576776"/>
            <a:ext cx="62882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5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50592" y="991673"/>
            <a:ext cx="5743978" cy="51000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58366" y="199622"/>
            <a:ext cx="3969664" cy="15841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47350" y="2688465"/>
            <a:ext cx="4391696" cy="1249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latin typeface="NikoshBAN" pitchFamily="2" charset="0"/>
                <a:cs typeface="NikoshBAN" pitchFamily="2" charset="0"/>
              </a:rPr>
              <a:t>ইনপুট ডিভাই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স</a:t>
            </a:r>
          </a:p>
        </p:txBody>
      </p:sp>
    </p:spTree>
    <p:extLst>
      <p:ext uri="{BB962C8B-B14F-4D97-AF65-F5344CB8AC3E}">
        <p14:creationId xmlns:p14="http://schemas.microsoft.com/office/powerpoint/2010/main" val="215028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9058E-6 -8.23312E-7 C 0.12807 -8.23312E-7 0.2322 0.16582 0.2322 0.37095 C 0.2322 0.57563 0.12807 0.74168 2.79058E-6 0.74168 C -0.12821 0.74168 -0.23207 0.57563 -0.23207 0.37095 C -0.23207 0.16582 -0.12821 -8.23312E-7 2.79058E-6 -8.23312E-7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0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85070" y="2900514"/>
            <a:ext cx="95660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ওয়েব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9218" y="811369"/>
            <a:ext cx="5908416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.......</a:t>
            </a:r>
          </a:p>
        </p:txBody>
      </p:sp>
    </p:spTree>
    <p:extLst>
      <p:ext uri="{BB962C8B-B14F-4D97-AF65-F5344CB8AC3E}">
        <p14:creationId xmlns:p14="http://schemas.microsoft.com/office/powerpoint/2010/main" val="251575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87" y="566670"/>
            <a:ext cx="5093723" cy="37693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Rectangle 12"/>
          <p:cNvSpPr/>
          <p:nvPr/>
        </p:nvSpPr>
        <p:spPr>
          <a:xfrm>
            <a:off x="7328452" y="2967335"/>
            <a:ext cx="45587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বোর্ড।তথ্য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বোর্ডের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68557" y="4664765"/>
            <a:ext cx="185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বোর্ড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09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2295" y="1097722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9483" y="3730851"/>
            <a:ext cx="9913034" cy="2029427"/>
          </a:xfrm>
        </p:spPr>
        <p:txBody>
          <a:bodyPr>
            <a:normAutofit fontScale="70000" lnSpcReduction="20000"/>
          </a:bodyPr>
          <a:lstStyle/>
          <a:p>
            <a:r>
              <a:rPr lang="en-US" sz="6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endParaRPr lang="en-US" sz="6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r>
              <a:rPr lang="en-US" sz="4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4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4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অনেকে</a:t>
            </a:r>
            <a:r>
              <a:rPr lang="en-US" sz="4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পয়েন্টিং</a:t>
            </a:r>
            <a:r>
              <a:rPr lang="en-US" sz="4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826" y="291243"/>
            <a:ext cx="5526157" cy="319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24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988" y="955720"/>
            <a:ext cx="2552700" cy="1790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784034" y="2828836"/>
            <a:ext cx="690438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NikoshBAN"/>
                <a:cs typeface="NikoshBAN" panose="02000000000000000000" pitchFamily="2" charset="0"/>
              </a:rPr>
              <a:t>প্রথম </a:t>
            </a:r>
            <a:r>
              <a:rPr lang="en-US" sz="3600" dirty="0" err="1">
                <a:latin typeface="NikoshBAN"/>
                <a:cs typeface="NikoshBAN" panose="02000000000000000000" pitchFamily="2" charset="0"/>
              </a:rPr>
              <a:t>গবেষণার</a:t>
            </a:r>
            <a:r>
              <a:rPr lang="en-US" sz="3600" dirty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/>
                <a:cs typeface="NikoshBAN" panose="02000000000000000000" pitchFamily="2" charset="0"/>
              </a:rPr>
              <a:t>কাজে</a:t>
            </a:r>
            <a:r>
              <a:rPr lang="en-US" sz="3600" dirty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/>
                <a:cs typeface="NikoshBAN" panose="02000000000000000000" pitchFamily="2" charset="0"/>
              </a:rPr>
              <a:t>বিশেষ</a:t>
            </a:r>
            <a:r>
              <a:rPr lang="en-US" sz="3600" dirty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/>
                <a:cs typeface="NikoshBAN" panose="02000000000000000000" pitchFamily="2" charset="0"/>
              </a:rPr>
              <a:t>মহাকাশ</a:t>
            </a:r>
            <a:r>
              <a:rPr lang="en-US" sz="3600" dirty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/>
                <a:cs typeface="NikoshBAN" panose="02000000000000000000" pitchFamily="2" charset="0"/>
              </a:rPr>
              <a:t>গবেষণায়</a:t>
            </a:r>
            <a:r>
              <a:rPr lang="en-US" sz="3600" dirty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/>
                <a:cs typeface="NikoshBAN" panose="02000000000000000000" pitchFamily="2" charset="0"/>
              </a:rPr>
              <a:t>ডিজিটাল</a:t>
            </a:r>
            <a:r>
              <a:rPr lang="en-US" sz="3600" dirty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/>
                <a:cs typeface="NikoshBAN" panose="02000000000000000000" pitchFamily="2" charset="0"/>
              </a:rPr>
              <a:t>ক্যামেরা</a:t>
            </a:r>
            <a:r>
              <a:rPr lang="en-US" sz="3600" dirty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/>
                <a:cs typeface="NikoshBAN" panose="02000000000000000000" pitchFamily="2" charset="0"/>
              </a:rPr>
              <a:t>কম্পিউটার</a:t>
            </a:r>
            <a:r>
              <a:rPr lang="en-US" sz="3600" dirty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/>
                <a:cs typeface="NikoshBAN" panose="02000000000000000000" pitchFamily="2" charset="0"/>
              </a:rPr>
              <a:t>ইনপুট</a:t>
            </a:r>
            <a:r>
              <a:rPr lang="en-US" sz="3600" dirty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/>
                <a:cs typeface="NikoshBAN" panose="02000000000000000000" pitchFamily="2" charset="0"/>
              </a:rPr>
              <a:t>হিসেবে</a:t>
            </a:r>
            <a:r>
              <a:rPr lang="en-US" sz="3600" dirty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/>
                <a:cs typeface="NikoshBAN" panose="02000000000000000000" pitchFamily="2" charset="0"/>
              </a:rPr>
              <a:t>হয়।</a:t>
            </a:r>
            <a:r>
              <a:rPr lang="en-US" sz="2800" dirty="0" err="1">
                <a:latin typeface="NikoshBAN"/>
              </a:rPr>
              <a:t>আমাদের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খুবই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পরিচিতি</a:t>
            </a:r>
            <a:r>
              <a:rPr lang="en-US" sz="2800" dirty="0">
                <a:latin typeface="NikoshBAN"/>
              </a:rPr>
              <a:t>  </a:t>
            </a:r>
            <a:r>
              <a:rPr lang="en-US" sz="2800" dirty="0" err="1">
                <a:latin typeface="NikoshBAN"/>
              </a:rPr>
              <a:t>একটি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যন্ত্র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হচ্ছে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ক্যামেরা</a:t>
            </a:r>
            <a:r>
              <a:rPr lang="en-US" sz="2800" dirty="0">
                <a:latin typeface="NikoshBAN"/>
              </a:rPr>
              <a:t>।</a:t>
            </a:r>
          </a:p>
          <a:p>
            <a:endParaRPr lang="en-US" sz="2800" dirty="0">
              <a:latin typeface="Niko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13988" y="3244334"/>
            <a:ext cx="22339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ক্যামেরা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85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422" y="4158706"/>
            <a:ext cx="9144000" cy="1655762"/>
          </a:xfrm>
        </p:spPr>
        <p:txBody>
          <a:bodyPr/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প্রতিলিপি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।এ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প্রতিলিপি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যতবার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দরকার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ততবারই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যায়।যে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মুদ্রিত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ডকুমেণ্ট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প্রতিলিপি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>
              <a:latin typeface="Niko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037" y="483947"/>
            <a:ext cx="4313072" cy="2423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73167" y="2245937"/>
            <a:ext cx="2981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07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1187</TotalTime>
  <Words>341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জোড়ায় কাজ </vt:lpstr>
      <vt:lpstr>PowerPoint Presentation</vt:lpstr>
      <vt:lpstr>বাড়ীর কাজ</vt:lpstr>
      <vt:lpstr>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ACT</dc:creator>
  <cp:lastModifiedBy>KAUSIK</cp:lastModifiedBy>
  <cp:revision>192</cp:revision>
  <dcterms:created xsi:type="dcterms:W3CDTF">2019-03-12T09:26:40Z</dcterms:created>
  <dcterms:modified xsi:type="dcterms:W3CDTF">2021-01-05T02:40:52Z</dcterms:modified>
</cp:coreProperties>
</file>