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65" r:id="rId5"/>
    <p:sldId id="266" r:id="rId6"/>
    <p:sldId id="274" r:id="rId7"/>
    <p:sldId id="257" r:id="rId8"/>
    <p:sldId id="270" r:id="rId9"/>
    <p:sldId id="258" r:id="rId10"/>
    <p:sldId id="264" r:id="rId11"/>
    <p:sldId id="259" r:id="rId12"/>
    <p:sldId id="260" r:id="rId13"/>
    <p:sldId id="261" r:id="rId14"/>
    <p:sldId id="262" r:id="rId15"/>
    <p:sldId id="263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7FA-74A6-47B3-9C30-6A2E8F6648D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CA04-AC97-48FA-A11A-C750B34B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9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7FA-74A6-47B3-9C30-6A2E8F6648D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CA04-AC97-48FA-A11A-C750B34B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0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7FA-74A6-47B3-9C30-6A2E8F6648D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CA04-AC97-48FA-A11A-C750B34B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0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7FA-74A6-47B3-9C30-6A2E8F6648D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CA04-AC97-48FA-A11A-C750B34B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7FA-74A6-47B3-9C30-6A2E8F6648D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CA04-AC97-48FA-A11A-C750B34B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6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7FA-74A6-47B3-9C30-6A2E8F6648D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CA04-AC97-48FA-A11A-C750B34B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7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7FA-74A6-47B3-9C30-6A2E8F6648D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CA04-AC97-48FA-A11A-C750B34B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3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7FA-74A6-47B3-9C30-6A2E8F6648D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CA04-AC97-48FA-A11A-C750B34B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9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7FA-74A6-47B3-9C30-6A2E8F6648D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CA04-AC97-48FA-A11A-C750B34B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0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7FA-74A6-47B3-9C30-6A2E8F6648D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CA04-AC97-48FA-A11A-C750B34B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0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7FA-74A6-47B3-9C30-6A2E8F6648D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CA04-AC97-48FA-A11A-C750B34B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4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37FA-74A6-47B3-9C30-6A2E8F6648DF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3CA04-AC97-48FA-A11A-C750B34B7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8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270" y="68576"/>
            <a:ext cx="475429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9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63366825-gerbera-polinizacion-recoleccion-de-polen-abe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26" y="1148318"/>
            <a:ext cx="9144000" cy="514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625756" y="6687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7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0246" y="514772"/>
            <a:ext cx="3411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243483" y="3203391"/>
            <a:ext cx="33121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6" y="2357437"/>
            <a:ext cx="6881425" cy="42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59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76097" y="664908"/>
            <a:ext cx="3411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186845" y="3298931"/>
            <a:ext cx="43380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28" y="2090700"/>
            <a:ext cx="6755641" cy="412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4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5279" y="501134"/>
            <a:ext cx="3411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457289"/>
            <a:ext cx="32159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681" y="4573693"/>
            <a:ext cx="3473428" cy="20932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898" y="1670765"/>
            <a:ext cx="3618211" cy="271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1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6347" y="323709"/>
            <a:ext cx="3411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145591" y="3367168"/>
            <a:ext cx="34579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পরিবেশগত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042" y="4513291"/>
            <a:ext cx="3876548" cy="2187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042" y="1692323"/>
            <a:ext cx="3747961" cy="223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39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380" y="282768"/>
            <a:ext cx="3411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718527"/>
            <a:ext cx="28167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795" y="4680826"/>
            <a:ext cx="4330518" cy="20338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795" y="1975452"/>
            <a:ext cx="4330518" cy="245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3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9745" y="228179"/>
            <a:ext cx="34115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216346" y="3225057"/>
            <a:ext cx="38106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256" y="4554900"/>
            <a:ext cx="4112738" cy="2135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085" y="1731149"/>
            <a:ext cx="4308909" cy="252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0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5774" y="692202"/>
            <a:ext cx="29145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2639" y="2838734"/>
            <a:ext cx="8625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যেকোনো ২ টি প্রভাব সংক্ষেপে খাতায় লিখ।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29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9677" y="791570"/>
            <a:ext cx="34392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0000"/>
                </a:solidFill>
              </a:rPr>
              <a:t>বাড়ীর কাজ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899" y="3152633"/>
            <a:ext cx="116415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নিজ নিজ এলাকায় অভিগমনের কি প্রভাব পড়েছে তার বিস্তারিত লিখে আনবে।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77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4294" y="2514600"/>
            <a:ext cx="754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7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0735" y="606179"/>
            <a:ext cx="5370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শাহাদা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ৎ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মাসুদ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90735" y="1771781"/>
            <a:ext cx="8167275" cy="4455691"/>
            <a:chOff x="1304271" y="2144454"/>
            <a:chExt cx="4550619" cy="3223916"/>
          </a:xfrm>
        </p:grpSpPr>
        <p:sp>
          <p:nvSpPr>
            <p:cNvPr id="3" name="TextBox 2"/>
            <p:cNvSpPr txBox="1"/>
            <p:nvPr/>
          </p:nvSpPr>
          <p:spPr>
            <a:xfrm>
              <a:off x="1774533" y="2144454"/>
              <a:ext cx="2869159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প্রভাষক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ভূগোল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বিভাগ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1304271" y="3698934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35344" y="2823722"/>
              <a:ext cx="3937551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বালাতৈড়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সিদ্দিক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হোসেন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কলেজ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317334" y="2275083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87596" y="3568305"/>
              <a:ext cx="2330017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নিয়ামতপুর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নওগাঁ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317333" y="2941288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317334" y="4992157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13723" y="4234510"/>
              <a:ext cx="2114031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>
                  <a:latin typeface="NikoshBAN" panose="02000000000000000000" pitchFamily="2" charset="0"/>
                  <a:cs typeface="NikoshBAN" pitchFamily="2" charset="0"/>
                </a:rPr>
                <a:t>01718789156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317334" y="4378203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39848" y="4900717"/>
              <a:ext cx="4015042" cy="467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anose="02000000000000000000" pitchFamily="2" charset="0"/>
                  <a:cs typeface="NikoshBAN" pitchFamily="2" charset="0"/>
                </a:rPr>
                <a:t>raihan.mr61@gmail.com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336" y="1771781"/>
            <a:ext cx="3983699" cy="4168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6339128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4464" y="381000"/>
            <a:ext cx="43698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4969791"/>
            <a:ext cx="43698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ভূগোল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পত্র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দ্বিতীয়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604" y="1504918"/>
            <a:ext cx="2582194" cy="317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298" y="1637728"/>
            <a:ext cx="8903691" cy="46129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0984" y="419247"/>
            <a:ext cx="11218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দেখে আজকের আলোচনার বিষয় কী হতে পারে তা বলতে পার কী?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869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8968" y="2628163"/>
            <a:ext cx="773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হ্যাঁ ঠিক বলেছ আজকের আলোচনার বিষয়ঃ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অভিগমন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6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3636" y="423081"/>
            <a:ext cx="29706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012" y="1951630"/>
            <a:ext cx="8832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……….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0753" y="3398293"/>
            <a:ext cx="85603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অভিগমন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306" y="373487"/>
            <a:ext cx="1108871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Migration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স্হান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পরির্বতন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আবাসস্হল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পরির্বতনকে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অভিগমন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563" y="2955450"/>
            <a:ext cx="8256894" cy="360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7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1543" y="811368"/>
            <a:ext cx="26917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5629" y="3218577"/>
            <a:ext cx="63578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অভিগমন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 বুঝ?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13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831" y="146857"/>
            <a:ext cx="1178416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পরিবেশগত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560" y="5714580"/>
            <a:ext cx="92400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চলো </a:t>
            </a:r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প্রভাবগুলো</a:t>
            </a:r>
            <a:r>
              <a:rPr lang="bn-IN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নিয়ে</a:t>
            </a:r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বিস্তারিত আলোচনা করা যাক...............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2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180</Words>
  <Application>Microsoft Office PowerPoint</Application>
  <PresentationFormat>Widescreen</PresentationFormat>
  <Paragraphs>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2021-01-02T05:48:13Z</dcterms:created>
  <dcterms:modified xsi:type="dcterms:W3CDTF">2021-01-05T04:49:35Z</dcterms:modified>
</cp:coreProperties>
</file>