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1" r:id="rId4"/>
    <p:sldId id="277" r:id="rId5"/>
    <p:sldId id="258" r:id="rId6"/>
    <p:sldId id="263" r:id="rId7"/>
    <p:sldId id="275" r:id="rId8"/>
    <p:sldId id="274" r:id="rId9"/>
    <p:sldId id="272" r:id="rId10"/>
    <p:sldId id="262" r:id="rId11"/>
    <p:sldId id="278" r:id="rId12"/>
    <p:sldId id="264" r:id="rId13"/>
    <p:sldId id="271" r:id="rId14"/>
    <p:sldId id="279" r:id="rId15"/>
    <p:sldId id="273" r:id="rId16"/>
    <p:sldId id="266" r:id="rId17"/>
    <p:sldId id="269" r:id="rId18"/>
    <p:sldId id="268" r:id="rId19"/>
    <p:sldId id="267" r:id="rId20"/>
    <p:sldId id="270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9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7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9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44A2A-4B87-4C96-A0A4-B6A99DB6AED2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FA4DB-9C7E-4041-B760-3374275C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B2B549-DCF5-48E0-A356-D90E24D5A539}"/>
              </a:ext>
            </a:extLst>
          </p:cNvPr>
          <p:cNvSpPr txBox="1"/>
          <p:nvPr/>
        </p:nvSpPr>
        <p:spPr>
          <a:xfrm>
            <a:off x="2317097" y="864192"/>
            <a:ext cx="6795806" cy="858699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en-US" sz="2625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625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625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616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98C6C-24EA-4E37-AFEF-E728860BC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9" y="814438"/>
            <a:ext cx="4452467" cy="2279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089567-D497-4E12-9F2A-D26D584A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86" y="3242362"/>
            <a:ext cx="4442580" cy="23119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A96288-2A76-43D7-9BB4-993B3C8FC7B4}"/>
              </a:ext>
            </a:extLst>
          </p:cNvPr>
          <p:cNvSpPr txBox="1"/>
          <p:nvPr/>
        </p:nvSpPr>
        <p:spPr>
          <a:xfrm>
            <a:off x="6358712" y="3274912"/>
            <a:ext cx="1043574" cy="498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বৃষ্টি 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1605CF-585E-4D8E-961E-A99AD8549D93}"/>
              </a:ext>
            </a:extLst>
          </p:cNvPr>
          <p:cNvSpPr txBox="1"/>
          <p:nvPr/>
        </p:nvSpPr>
        <p:spPr>
          <a:xfrm>
            <a:off x="8353933" y="801471"/>
            <a:ext cx="1896681" cy="4909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বজ্রবৃষ্টি 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BC59C0F-3834-4CE8-858E-1973E5C34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51" y="3249131"/>
            <a:ext cx="4372522" cy="226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E702B0C-473A-4DC8-AA6B-68CFEFC8D4E0}"/>
              </a:ext>
            </a:extLst>
          </p:cNvPr>
          <p:cNvSpPr txBox="1"/>
          <p:nvPr/>
        </p:nvSpPr>
        <p:spPr>
          <a:xfrm>
            <a:off x="849834" y="3429000"/>
            <a:ext cx="1341823" cy="547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কুয়াশা    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2D0D1F-5ED2-4802-A29C-3E632CF2B8E7}"/>
              </a:ext>
            </a:extLst>
          </p:cNvPr>
          <p:cNvSpPr txBox="1"/>
          <p:nvPr/>
        </p:nvSpPr>
        <p:spPr>
          <a:xfrm>
            <a:off x="492230" y="5638837"/>
            <a:ext cx="10445540" cy="10772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বজ্রবৃষ্টি,বর্ষাকালে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শীতকালে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কুয়াশা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শুকনো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মৌসুমে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আবছায়া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ধুলাময়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সাধারণ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ঘটনা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B8D01-2DAE-4F17-9566-22D8FCF979DB}"/>
              </a:ext>
            </a:extLst>
          </p:cNvPr>
          <p:cNvSpPr txBox="1"/>
          <p:nvPr/>
        </p:nvSpPr>
        <p:spPr>
          <a:xfrm>
            <a:off x="3842684" y="278358"/>
            <a:ext cx="3267896" cy="426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FCFB6-0A4E-4782-83A2-0B575F63A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3" y="779584"/>
            <a:ext cx="4372522" cy="2314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592451" y="801471"/>
            <a:ext cx="1790218" cy="40380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কালো মেঘ  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6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  <p:bldP spid="14" grpId="0" animBg="1"/>
      <p:bldP spid="1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606607" y="116042"/>
            <a:ext cx="2719255" cy="5676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45863" y="1765492"/>
            <a:ext cx="434590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48382" y="5361572"/>
            <a:ext cx="10340861" cy="496290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 w="127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আকাশের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বুঝ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 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98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799486" y="4699687"/>
            <a:ext cx="5360186" cy="5352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শীতকালে আমরা ঠান্ডা অনুভব করি।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87D0D-EE8A-46D8-898B-F82FBE061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1" y="951510"/>
            <a:ext cx="5159611" cy="3667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6F05AC-6899-4909-A5B9-7CCAE8B27091}"/>
              </a:ext>
            </a:extLst>
          </p:cNvPr>
          <p:cNvSpPr txBox="1"/>
          <p:nvPr/>
        </p:nvSpPr>
        <p:spPr>
          <a:xfrm>
            <a:off x="270328" y="4699687"/>
            <a:ext cx="5463116" cy="5352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 আমরা গরম অনুভব করি।  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02E87-76AA-493A-AAEA-94292D9AFCEF}"/>
              </a:ext>
            </a:extLst>
          </p:cNvPr>
          <p:cNvSpPr txBox="1"/>
          <p:nvPr/>
        </p:nvSpPr>
        <p:spPr>
          <a:xfrm>
            <a:off x="242847" y="5557562"/>
            <a:ext cx="10916825" cy="10588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বাতাস কতটা ঠান্ডা বা গরম সেই অবস্থাই হচ্ছে তাপমাত্রা। আমরা আবহাওয়াকে রৌদ্রোজ্জল গরম দিন এবং রৌদ্রোজ্জল ঠান্ডা দিন বলতে পারি।     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45C89-1906-4DFE-961F-0D907DBDC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" y="919064"/>
            <a:ext cx="5376484" cy="3712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15FC41-CE70-41E9-A09D-DEEB5C6F402C}"/>
              </a:ext>
            </a:extLst>
          </p:cNvPr>
          <p:cNvSpPr txBox="1"/>
          <p:nvPr/>
        </p:nvSpPr>
        <p:spPr>
          <a:xfrm>
            <a:off x="948434" y="157156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84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739937" y="5046023"/>
            <a:ext cx="10145428" cy="11319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যখন বাতাসে জলীয় বাষ্পের পরিমান বেশি থাকে তখন আমরা খুব সহজেই ঘেমে যাই।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739937" y="5046023"/>
            <a:ext cx="9854513" cy="12816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বাতাসে যখন জলীয় বাষ্পের পরিমান কম থাকে তখন আমরা শুষ্ক অনুভব করি।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3A74E-0709-43E9-B5B4-34FAA3247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1" y="887904"/>
            <a:ext cx="5541117" cy="3613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D27E94-CC2A-4C88-A009-2373FB51B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5958109" y="873836"/>
            <a:ext cx="5174469" cy="3613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F2FEF5-2BD7-4529-8CE6-51AC6214493D}"/>
              </a:ext>
            </a:extLst>
          </p:cNvPr>
          <p:cNvSpPr txBox="1"/>
          <p:nvPr/>
        </p:nvSpPr>
        <p:spPr>
          <a:xfrm>
            <a:off x="1815202" y="138609"/>
            <a:ext cx="7511678" cy="5171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32369" y="5662721"/>
            <a:ext cx="9366374" cy="525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আর্দ্রতা হচ্ছে বাতাসে কতটুকু জলীয় বাষ্প আছে তার পরিমান ।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0E40-DC4E-468B-9F7F-49792DE70A61}"/>
              </a:ext>
            </a:extLst>
          </p:cNvPr>
          <p:cNvSpPr txBox="1"/>
          <p:nvPr/>
        </p:nvSpPr>
        <p:spPr>
          <a:xfrm>
            <a:off x="532369" y="4559739"/>
            <a:ext cx="9758260" cy="999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যখন চারপাশের বাতাস ভেজা ও চটচটে থাকে, আমরা সেই আবহাওয়াকে আর্দ্র আবহাওয়া বলি। 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3E214-B010-4A27-BB74-F37F818703F9}"/>
              </a:ext>
            </a:extLst>
          </p:cNvPr>
          <p:cNvSpPr txBox="1"/>
          <p:nvPr/>
        </p:nvSpPr>
        <p:spPr>
          <a:xfrm>
            <a:off x="532369" y="6188587"/>
            <a:ext cx="10483974" cy="525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অবস্থা বোঝানোর জন্য আমরা ‘আর্দ্র’ বা ‘শুষ্ক’ বলে থাকি।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386D0-191C-4D73-9989-C716CE6E4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8" y="860573"/>
            <a:ext cx="5245592" cy="34943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C1CB9-9451-493D-BE8E-5F26B67A4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/>
          <a:stretch/>
        </p:blipFill>
        <p:spPr>
          <a:xfrm>
            <a:off x="6060254" y="860573"/>
            <a:ext cx="4538481" cy="34943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2773B3C-4F2A-4274-B501-04188FE5BC75}"/>
              </a:ext>
            </a:extLst>
          </p:cNvPr>
          <p:cNvSpPr txBox="1"/>
          <p:nvPr/>
        </p:nvSpPr>
        <p:spPr>
          <a:xfrm>
            <a:off x="1815202" y="138609"/>
            <a:ext cx="7511678" cy="5171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লক্ষ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8089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310AD00-0D9A-4DBB-8B18-089F1DD9793D}"/>
              </a:ext>
            </a:extLst>
          </p:cNvPr>
          <p:cNvSpPr txBox="1"/>
          <p:nvPr/>
        </p:nvSpPr>
        <p:spPr>
          <a:xfrm>
            <a:off x="418557" y="5648604"/>
            <a:ext cx="1059288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বায়ুপ্রবাহকে এর দিক ও গতি দ্বারা পরিমাপ করা যায়।যেমন- উত্তরের বায়ু উত্তর দিক থেকে দক্ষিন দিকে প্রবাহিত হয়।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42F2B-C767-441D-B77A-FD48CE0E6F28}"/>
              </a:ext>
            </a:extLst>
          </p:cNvPr>
          <p:cNvSpPr txBox="1"/>
          <p:nvPr/>
        </p:nvSpPr>
        <p:spPr>
          <a:xfrm>
            <a:off x="3842683" y="278358"/>
            <a:ext cx="3472517" cy="4947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 প্রবাহ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246740" y="5706748"/>
            <a:ext cx="10936518" cy="4947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 হলো বায়ুর সচল অবস্থা । বায়ুপ্রবাহ হালকা বা প্রবল হতে পারে।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90160-BCB9-4A8E-9733-22F350C4A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6" y="831234"/>
            <a:ext cx="9411609" cy="47767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50F06-C910-4E1B-80F9-AE9ED6FAD420}"/>
              </a:ext>
            </a:extLst>
          </p:cNvPr>
          <p:cNvSpPr txBox="1"/>
          <p:nvPr/>
        </p:nvSpPr>
        <p:spPr>
          <a:xfrm>
            <a:off x="4502540" y="176815"/>
            <a:ext cx="2559441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দল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গত</a:t>
            </a:r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E0AF2-22CB-4C18-96C9-AFF080FC251D}"/>
              </a:ext>
            </a:extLst>
          </p:cNvPr>
          <p:cNvSpPr txBox="1"/>
          <p:nvPr/>
        </p:nvSpPr>
        <p:spPr>
          <a:xfrm>
            <a:off x="1851615" y="5877168"/>
            <a:ext cx="7426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উপাদান সম্পর্কে ৫টি বাক্য লেখ।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99E19-62FE-4309-B60D-D19128CE9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64" y="909511"/>
            <a:ext cx="8844271" cy="4904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788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3F7A87A-2A83-4E3C-A7D1-5E8A56D6917D}"/>
              </a:ext>
            </a:extLst>
          </p:cNvPr>
          <p:cNvGrpSpPr/>
          <p:nvPr/>
        </p:nvGrpSpPr>
        <p:grpSpPr>
          <a:xfrm>
            <a:off x="8889023" y="254805"/>
            <a:ext cx="2340921" cy="1609230"/>
            <a:chOff x="9222341" y="114378"/>
            <a:chExt cx="2420299" cy="169456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D794B5-B87F-48A1-9116-6998C1B21B9D}"/>
                </a:ext>
              </a:extLst>
            </p:cNvPr>
            <p:cNvSpPr/>
            <p:nvPr/>
          </p:nvSpPr>
          <p:spPr>
            <a:xfrm>
              <a:off x="9222341" y="114378"/>
              <a:ext cx="2420299" cy="1694565"/>
            </a:xfrm>
            <a:custGeom>
              <a:avLst/>
              <a:gdLst>
                <a:gd name="connsiteX0" fmla="*/ 0 w 2600508"/>
                <a:gd name="connsiteY0" fmla="*/ 725257 h 1450513"/>
                <a:gd name="connsiteX1" fmla="*/ 1300254 w 2600508"/>
                <a:gd name="connsiteY1" fmla="*/ 0 h 1450513"/>
                <a:gd name="connsiteX2" fmla="*/ 2600508 w 2600508"/>
                <a:gd name="connsiteY2" fmla="*/ 725257 h 1450513"/>
                <a:gd name="connsiteX3" fmla="*/ 1300254 w 2600508"/>
                <a:gd name="connsiteY3" fmla="*/ 1450514 h 1450513"/>
                <a:gd name="connsiteX4" fmla="*/ 0 w 2600508"/>
                <a:gd name="connsiteY4" fmla="*/ 725257 h 1450513"/>
                <a:gd name="connsiteX0" fmla="*/ 0 w 2487966"/>
                <a:gd name="connsiteY0" fmla="*/ 725257 h 1450514"/>
                <a:gd name="connsiteX1" fmla="*/ 1187712 w 2487966"/>
                <a:gd name="connsiteY1" fmla="*/ 0 h 1450514"/>
                <a:gd name="connsiteX2" fmla="*/ 2487966 w 2487966"/>
                <a:gd name="connsiteY2" fmla="*/ 725257 h 1450514"/>
                <a:gd name="connsiteX3" fmla="*/ 1187712 w 2487966"/>
                <a:gd name="connsiteY3" fmla="*/ 1450514 h 1450514"/>
                <a:gd name="connsiteX4" fmla="*/ 0 w 2487966"/>
                <a:gd name="connsiteY4" fmla="*/ 725257 h 1450514"/>
                <a:gd name="connsiteX0" fmla="*/ 2724 w 2490690"/>
                <a:gd name="connsiteY0" fmla="*/ 725257 h 1450514"/>
                <a:gd name="connsiteX1" fmla="*/ 1190436 w 2490690"/>
                <a:gd name="connsiteY1" fmla="*/ 0 h 1450514"/>
                <a:gd name="connsiteX2" fmla="*/ 2490690 w 2490690"/>
                <a:gd name="connsiteY2" fmla="*/ 725257 h 1450514"/>
                <a:gd name="connsiteX3" fmla="*/ 1190436 w 2490690"/>
                <a:gd name="connsiteY3" fmla="*/ 1450514 h 1450514"/>
                <a:gd name="connsiteX4" fmla="*/ 2724 w 2490690"/>
                <a:gd name="connsiteY4" fmla="*/ 725257 h 1450514"/>
                <a:gd name="connsiteX0" fmla="*/ 0 w 2487966"/>
                <a:gd name="connsiteY0" fmla="*/ 654918 h 1380175"/>
                <a:gd name="connsiteX1" fmla="*/ 1187712 w 2487966"/>
                <a:gd name="connsiteY1" fmla="*/ 0 h 1380175"/>
                <a:gd name="connsiteX2" fmla="*/ 2487966 w 2487966"/>
                <a:gd name="connsiteY2" fmla="*/ 654918 h 1380175"/>
                <a:gd name="connsiteX3" fmla="*/ 1187712 w 2487966"/>
                <a:gd name="connsiteY3" fmla="*/ 1380175 h 1380175"/>
                <a:gd name="connsiteX4" fmla="*/ 0 w 2487966"/>
                <a:gd name="connsiteY4" fmla="*/ 654918 h 1380175"/>
                <a:gd name="connsiteX0" fmla="*/ 0 w 2487966"/>
                <a:gd name="connsiteY0" fmla="*/ 671599 h 1396856"/>
                <a:gd name="connsiteX1" fmla="*/ 1187712 w 2487966"/>
                <a:gd name="connsiteY1" fmla="*/ 16681 h 1396856"/>
                <a:gd name="connsiteX2" fmla="*/ 2487966 w 2487966"/>
                <a:gd name="connsiteY2" fmla="*/ 671599 h 1396856"/>
                <a:gd name="connsiteX3" fmla="*/ 1187712 w 2487966"/>
                <a:gd name="connsiteY3" fmla="*/ 1396856 h 1396856"/>
                <a:gd name="connsiteX4" fmla="*/ 0 w 2487966"/>
                <a:gd name="connsiteY4" fmla="*/ 671599 h 1396856"/>
                <a:gd name="connsiteX0" fmla="*/ 0 w 2291019"/>
                <a:gd name="connsiteY0" fmla="*/ 662436 h 1389360"/>
                <a:gd name="connsiteX1" fmla="*/ 1187712 w 2291019"/>
                <a:gd name="connsiteY1" fmla="*/ 7518 h 1389360"/>
                <a:gd name="connsiteX2" fmla="*/ 2291019 w 2291019"/>
                <a:gd name="connsiteY2" fmla="*/ 451421 h 1389360"/>
                <a:gd name="connsiteX3" fmla="*/ 1187712 w 2291019"/>
                <a:gd name="connsiteY3" fmla="*/ 1387693 h 1389360"/>
                <a:gd name="connsiteX4" fmla="*/ 0 w 2291019"/>
                <a:gd name="connsiteY4" fmla="*/ 662436 h 1389360"/>
                <a:gd name="connsiteX0" fmla="*/ 0 w 2336239"/>
                <a:gd name="connsiteY0" fmla="*/ 662436 h 1389360"/>
                <a:gd name="connsiteX1" fmla="*/ 1187712 w 2336239"/>
                <a:gd name="connsiteY1" fmla="*/ 7518 h 1389360"/>
                <a:gd name="connsiteX2" fmla="*/ 2291019 w 2336239"/>
                <a:gd name="connsiteY2" fmla="*/ 451421 h 1389360"/>
                <a:gd name="connsiteX3" fmla="*/ 1187712 w 2336239"/>
                <a:gd name="connsiteY3" fmla="*/ 1387693 h 1389360"/>
                <a:gd name="connsiteX4" fmla="*/ 0 w 2336239"/>
                <a:gd name="connsiteY4" fmla="*/ 662436 h 1389360"/>
                <a:gd name="connsiteX0" fmla="*/ 0 w 2336239"/>
                <a:gd name="connsiteY0" fmla="*/ 662436 h 1179110"/>
                <a:gd name="connsiteX1" fmla="*/ 1187712 w 2336239"/>
                <a:gd name="connsiteY1" fmla="*/ 7518 h 1179110"/>
                <a:gd name="connsiteX2" fmla="*/ 2291019 w 2336239"/>
                <a:gd name="connsiteY2" fmla="*/ 451421 h 1179110"/>
                <a:gd name="connsiteX3" fmla="*/ 1187712 w 2336239"/>
                <a:gd name="connsiteY3" fmla="*/ 1176677 h 1179110"/>
                <a:gd name="connsiteX4" fmla="*/ 0 w 2336239"/>
                <a:gd name="connsiteY4" fmla="*/ 662436 h 1179110"/>
                <a:gd name="connsiteX0" fmla="*/ 0 w 2336239"/>
                <a:gd name="connsiteY0" fmla="*/ 662436 h 1223057"/>
                <a:gd name="connsiteX1" fmla="*/ 1187712 w 2336239"/>
                <a:gd name="connsiteY1" fmla="*/ 7518 h 1223057"/>
                <a:gd name="connsiteX2" fmla="*/ 2291019 w 2336239"/>
                <a:gd name="connsiteY2" fmla="*/ 451421 h 1223057"/>
                <a:gd name="connsiteX3" fmla="*/ 1187712 w 2336239"/>
                <a:gd name="connsiteY3" fmla="*/ 1176677 h 1223057"/>
                <a:gd name="connsiteX4" fmla="*/ 0 w 2336239"/>
                <a:gd name="connsiteY4" fmla="*/ 662436 h 1223057"/>
                <a:gd name="connsiteX0" fmla="*/ 0 w 2337272"/>
                <a:gd name="connsiteY0" fmla="*/ 662436 h 1196996"/>
                <a:gd name="connsiteX1" fmla="*/ 1187712 w 2337272"/>
                <a:gd name="connsiteY1" fmla="*/ 7518 h 1196996"/>
                <a:gd name="connsiteX2" fmla="*/ 2291019 w 2337272"/>
                <a:gd name="connsiteY2" fmla="*/ 451421 h 1196996"/>
                <a:gd name="connsiteX3" fmla="*/ 1187712 w 2337272"/>
                <a:gd name="connsiteY3" fmla="*/ 1176677 h 1196996"/>
                <a:gd name="connsiteX4" fmla="*/ 0 w 2337272"/>
                <a:gd name="connsiteY4" fmla="*/ 662436 h 1196996"/>
                <a:gd name="connsiteX0" fmla="*/ 0 w 2337272"/>
                <a:gd name="connsiteY0" fmla="*/ 662436 h 1265321"/>
                <a:gd name="connsiteX1" fmla="*/ 1187712 w 2337272"/>
                <a:gd name="connsiteY1" fmla="*/ 7518 h 1265321"/>
                <a:gd name="connsiteX2" fmla="*/ 2291019 w 2337272"/>
                <a:gd name="connsiteY2" fmla="*/ 451421 h 1265321"/>
                <a:gd name="connsiteX3" fmla="*/ 1187712 w 2337272"/>
                <a:gd name="connsiteY3" fmla="*/ 1247016 h 1265321"/>
                <a:gd name="connsiteX4" fmla="*/ 0 w 2337272"/>
                <a:gd name="connsiteY4" fmla="*/ 662436 h 1265321"/>
                <a:gd name="connsiteX0" fmla="*/ 0 w 2322087"/>
                <a:gd name="connsiteY0" fmla="*/ 530180 h 1241649"/>
                <a:gd name="connsiteX1" fmla="*/ 1173644 w 2322087"/>
                <a:gd name="connsiteY1" fmla="*/ 1871 h 1241649"/>
                <a:gd name="connsiteX2" fmla="*/ 2276951 w 2322087"/>
                <a:gd name="connsiteY2" fmla="*/ 445774 h 1241649"/>
                <a:gd name="connsiteX3" fmla="*/ 1173644 w 2322087"/>
                <a:gd name="connsiteY3" fmla="*/ 1241369 h 1241649"/>
                <a:gd name="connsiteX4" fmla="*/ 0 w 2322087"/>
                <a:gd name="connsiteY4" fmla="*/ 530180 h 1241649"/>
                <a:gd name="connsiteX0" fmla="*/ 31088 w 2353175"/>
                <a:gd name="connsiteY0" fmla="*/ 545253 h 1256712"/>
                <a:gd name="connsiteX1" fmla="*/ 413261 w 2353175"/>
                <a:gd name="connsiteY1" fmla="*/ 136100 h 1256712"/>
                <a:gd name="connsiteX2" fmla="*/ 1204732 w 2353175"/>
                <a:gd name="connsiteY2" fmla="*/ 16944 h 1256712"/>
                <a:gd name="connsiteX3" fmla="*/ 2308039 w 2353175"/>
                <a:gd name="connsiteY3" fmla="*/ 460847 h 1256712"/>
                <a:gd name="connsiteX4" fmla="*/ 1204732 w 2353175"/>
                <a:gd name="connsiteY4" fmla="*/ 1256442 h 1256712"/>
                <a:gd name="connsiteX5" fmla="*/ 31088 w 2353175"/>
                <a:gd name="connsiteY5" fmla="*/ 545253 h 1256712"/>
                <a:gd name="connsiteX0" fmla="*/ 24660 w 2459970"/>
                <a:gd name="connsiteY0" fmla="*/ 714065 h 1259553"/>
                <a:gd name="connsiteX1" fmla="*/ 519375 w 2459970"/>
                <a:gd name="connsiteY1" fmla="*/ 136100 h 1259553"/>
                <a:gd name="connsiteX2" fmla="*/ 1310846 w 2459970"/>
                <a:gd name="connsiteY2" fmla="*/ 16944 h 1259553"/>
                <a:gd name="connsiteX3" fmla="*/ 2414153 w 2459970"/>
                <a:gd name="connsiteY3" fmla="*/ 460847 h 1259553"/>
                <a:gd name="connsiteX4" fmla="*/ 1310846 w 2459970"/>
                <a:gd name="connsiteY4" fmla="*/ 1256442 h 1259553"/>
                <a:gd name="connsiteX5" fmla="*/ 24660 w 2459970"/>
                <a:gd name="connsiteY5" fmla="*/ 714065 h 1259553"/>
                <a:gd name="connsiteX0" fmla="*/ 148 w 2432829"/>
                <a:gd name="connsiteY0" fmla="*/ 714065 h 1330015"/>
                <a:gd name="connsiteX1" fmla="*/ 494863 w 2432829"/>
                <a:gd name="connsiteY1" fmla="*/ 136100 h 1330015"/>
                <a:gd name="connsiteX2" fmla="*/ 1286334 w 2432829"/>
                <a:gd name="connsiteY2" fmla="*/ 16944 h 1330015"/>
                <a:gd name="connsiteX3" fmla="*/ 2389641 w 2432829"/>
                <a:gd name="connsiteY3" fmla="*/ 460847 h 1330015"/>
                <a:gd name="connsiteX4" fmla="*/ 1286334 w 2432829"/>
                <a:gd name="connsiteY4" fmla="*/ 1256442 h 1330015"/>
                <a:gd name="connsiteX5" fmla="*/ 452659 w 2432829"/>
                <a:gd name="connsiteY5" fmla="*/ 1233380 h 1330015"/>
                <a:gd name="connsiteX6" fmla="*/ 148 w 2432829"/>
                <a:gd name="connsiteY6" fmla="*/ 714065 h 1330015"/>
                <a:gd name="connsiteX0" fmla="*/ 148 w 2624751"/>
                <a:gd name="connsiteY0" fmla="*/ 713132 h 1330087"/>
                <a:gd name="connsiteX1" fmla="*/ 494863 w 2624751"/>
                <a:gd name="connsiteY1" fmla="*/ 135167 h 1330087"/>
                <a:gd name="connsiteX2" fmla="*/ 1286334 w 2624751"/>
                <a:gd name="connsiteY2" fmla="*/ 16011 h 1330087"/>
                <a:gd name="connsiteX3" fmla="*/ 2586589 w 2624751"/>
                <a:gd name="connsiteY3" fmla="*/ 445847 h 1330087"/>
                <a:gd name="connsiteX4" fmla="*/ 1286334 w 2624751"/>
                <a:gd name="connsiteY4" fmla="*/ 1255509 h 1330087"/>
                <a:gd name="connsiteX5" fmla="*/ 452659 w 2624751"/>
                <a:gd name="connsiteY5" fmla="*/ 1232447 h 1330087"/>
                <a:gd name="connsiteX6" fmla="*/ 148 w 2624751"/>
                <a:gd name="connsiteY6" fmla="*/ 713132 h 1330087"/>
                <a:gd name="connsiteX0" fmla="*/ 148 w 2624751"/>
                <a:gd name="connsiteY0" fmla="*/ 836060 h 1453015"/>
                <a:gd name="connsiteX1" fmla="*/ 494863 w 2624751"/>
                <a:gd name="connsiteY1" fmla="*/ 258095 h 1453015"/>
                <a:gd name="connsiteX2" fmla="*/ 1286334 w 2624751"/>
                <a:gd name="connsiteY2" fmla="*/ 138939 h 1453015"/>
                <a:gd name="connsiteX3" fmla="*/ 2028241 w 2624751"/>
                <a:gd name="connsiteY3" fmla="*/ 18944 h 1453015"/>
                <a:gd name="connsiteX4" fmla="*/ 2586589 w 2624751"/>
                <a:gd name="connsiteY4" fmla="*/ 568775 h 1453015"/>
                <a:gd name="connsiteX5" fmla="*/ 1286334 w 2624751"/>
                <a:gd name="connsiteY5" fmla="*/ 1378437 h 1453015"/>
                <a:gd name="connsiteX6" fmla="*/ 452659 w 2624751"/>
                <a:gd name="connsiteY6" fmla="*/ 1355375 h 1453015"/>
                <a:gd name="connsiteX7" fmla="*/ 148 w 2624751"/>
                <a:gd name="connsiteY7" fmla="*/ 836060 h 1453015"/>
                <a:gd name="connsiteX0" fmla="*/ 148 w 2590132"/>
                <a:gd name="connsiteY0" fmla="*/ 836060 h 1501319"/>
                <a:gd name="connsiteX1" fmla="*/ 494863 w 2590132"/>
                <a:gd name="connsiteY1" fmla="*/ 258095 h 1501319"/>
                <a:gd name="connsiteX2" fmla="*/ 1286334 w 2590132"/>
                <a:gd name="connsiteY2" fmla="*/ 138939 h 1501319"/>
                <a:gd name="connsiteX3" fmla="*/ 2028241 w 2590132"/>
                <a:gd name="connsiteY3" fmla="*/ 18944 h 1501319"/>
                <a:gd name="connsiteX4" fmla="*/ 2586589 w 2590132"/>
                <a:gd name="connsiteY4" fmla="*/ 568775 h 1501319"/>
                <a:gd name="connsiteX5" fmla="*/ 1915700 w 2590132"/>
                <a:gd name="connsiteY5" fmla="*/ 1453848 h 1501319"/>
                <a:gd name="connsiteX6" fmla="*/ 1286334 w 2590132"/>
                <a:gd name="connsiteY6" fmla="*/ 1378437 h 1501319"/>
                <a:gd name="connsiteX7" fmla="*/ 452659 w 2590132"/>
                <a:gd name="connsiteY7" fmla="*/ 1355375 h 1501319"/>
                <a:gd name="connsiteX8" fmla="*/ 148 w 2590132"/>
                <a:gd name="connsiteY8" fmla="*/ 836060 h 1501319"/>
                <a:gd name="connsiteX0" fmla="*/ 163 w 2590147"/>
                <a:gd name="connsiteY0" fmla="*/ 834582 h 1499841"/>
                <a:gd name="connsiteX1" fmla="*/ 410472 w 2590147"/>
                <a:gd name="connsiteY1" fmla="*/ 144075 h 1499841"/>
                <a:gd name="connsiteX2" fmla="*/ 1286349 w 2590147"/>
                <a:gd name="connsiteY2" fmla="*/ 137461 h 1499841"/>
                <a:gd name="connsiteX3" fmla="*/ 2028256 w 2590147"/>
                <a:gd name="connsiteY3" fmla="*/ 17466 h 1499841"/>
                <a:gd name="connsiteX4" fmla="*/ 2586604 w 2590147"/>
                <a:gd name="connsiteY4" fmla="*/ 567297 h 1499841"/>
                <a:gd name="connsiteX5" fmla="*/ 1915715 w 2590147"/>
                <a:gd name="connsiteY5" fmla="*/ 1452370 h 1499841"/>
                <a:gd name="connsiteX6" fmla="*/ 1286349 w 2590147"/>
                <a:gd name="connsiteY6" fmla="*/ 1376959 h 1499841"/>
                <a:gd name="connsiteX7" fmla="*/ 452674 w 2590147"/>
                <a:gd name="connsiteY7" fmla="*/ 1353897 h 1499841"/>
                <a:gd name="connsiteX8" fmla="*/ 163 w 2590147"/>
                <a:gd name="connsiteY8" fmla="*/ 834582 h 1499841"/>
                <a:gd name="connsiteX0" fmla="*/ 163 w 2590147"/>
                <a:gd name="connsiteY0" fmla="*/ 840444 h 1505703"/>
                <a:gd name="connsiteX1" fmla="*/ 410472 w 2590147"/>
                <a:gd name="connsiteY1" fmla="*/ 149937 h 1505703"/>
                <a:gd name="connsiteX2" fmla="*/ 1286349 w 2590147"/>
                <a:gd name="connsiteY2" fmla="*/ 87052 h 1505703"/>
                <a:gd name="connsiteX3" fmla="*/ 2028256 w 2590147"/>
                <a:gd name="connsiteY3" fmla="*/ 23328 h 1505703"/>
                <a:gd name="connsiteX4" fmla="*/ 2586604 w 2590147"/>
                <a:gd name="connsiteY4" fmla="*/ 573159 h 1505703"/>
                <a:gd name="connsiteX5" fmla="*/ 1915715 w 2590147"/>
                <a:gd name="connsiteY5" fmla="*/ 1458232 h 1505703"/>
                <a:gd name="connsiteX6" fmla="*/ 1286349 w 2590147"/>
                <a:gd name="connsiteY6" fmla="*/ 1382821 h 1505703"/>
                <a:gd name="connsiteX7" fmla="*/ 452674 w 2590147"/>
                <a:gd name="connsiteY7" fmla="*/ 1359759 h 1505703"/>
                <a:gd name="connsiteX8" fmla="*/ 163 w 2590147"/>
                <a:gd name="connsiteY8" fmla="*/ 840444 h 1505703"/>
                <a:gd name="connsiteX0" fmla="*/ 163 w 2382561"/>
                <a:gd name="connsiteY0" fmla="*/ 840444 h 1505703"/>
                <a:gd name="connsiteX1" fmla="*/ 410472 w 2382561"/>
                <a:gd name="connsiteY1" fmla="*/ 149937 h 1505703"/>
                <a:gd name="connsiteX2" fmla="*/ 1286349 w 2382561"/>
                <a:gd name="connsiteY2" fmla="*/ 87052 h 1505703"/>
                <a:gd name="connsiteX3" fmla="*/ 2028256 w 2382561"/>
                <a:gd name="connsiteY3" fmla="*/ 23328 h 1505703"/>
                <a:gd name="connsiteX4" fmla="*/ 2375589 w 2382561"/>
                <a:gd name="connsiteY4" fmla="*/ 573159 h 1505703"/>
                <a:gd name="connsiteX5" fmla="*/ 1915715 w 2382561"/>
                <a:gd name="connsiteY5" fmla="*/ 1458232 h 1505703"/>
                <a:gd name="connsiteX6" fmla="*/ 1286349 w 2382561"/>
                <a:gd name="connsiteY6" fmla="*/ 1382821 h 1505703"/>
                <a:gd name="connsiteX7" fmla="*/ 452674 w 2382561"/>
                <a:gd name="connsiteY7" fmla="*/ 1359759 h 1505703"/>
                <a:gd name="connsiteX8" fmla="*/ 163 w 2382561"/>
                <a:gd name="connsiteY8" fmla="*/ 840444 h 1505703"/>
                <a:gd name="connsiteX0" fmla="*/ 163 w 2405793"/>
                <a:gd name="connsiteY0" fmla="*/ 840444 h 1462159"/>
                <a:gd name="connsiteX1" fmla="*/ 410472 w 2405793"/>
                <a:gd name="connsiteY1" fmla="*/ 149937 h 1462159"/>
                <a:gd name="connsiteX2" fmla="*/ 1286349 w 2405793"/>
                <a:gd name="connsiteY2" fmla="*/ 87052 h 1462159"/>
                <a:gd name="connsiteX3" fmla="*/ 2028256 w 2405793"/>
                <a:gd name="connsiteY3" fmla="*/ 23328 h 1462159"/>
                <a:gd name="connsiteX4" fmla="*/ 2375589 w 2405793"/>
                <a:gd name="connsiteY4" fmla="*/ 573159 h 1462159"/>
                <a:gd name="connsiteX5" fmla="*/ 2365882 w 2405793"/>
                <a:gd name="connsiteY5" fmla="*/ 1275352 h 1462159"/>
                <a:gd name="connsiteX6" fmla="*/ 1915715 w 2405793"/>
                <a:gd name="connsiteY6" fmla="*/ 1458232 h 1462159"/>
                <a:gd name="connsiteX7" fmla="*/ 1286349 w 2405793"/>
                <a:gd name="connsiteY7" fmla="*/ 1382821 h 1462159"/>
                <a:gd name="connsiteX8" fmla="*/ 452674 w 2405793"/>
                <a:gd name="connsiteY8" fmla="*/ 1359759 h 1462159"/>
                <a:gd name="connsiteX9" fmla="*/ 163 w 2405793"/>
                <a:gd name="connsiteY9" fmla="*/ 840444 h 1462159"/>
                <a:gd name="connsiteX0" fmla="*/ 163 w 2405793"/>
                <a:gd name="connsiteY0" fmla="*/ 840444 h 1412751"/>
                <a:gd name="connsiteX1" fmla="*/ 410472 w 2405793"/>
                <a:gd name="connsiteY1" fmla="*/ 149937 h 1412751"/>
                <a:gd name="connsiteX2" fmla="*/ 1286349 w 2405793"/>
                <a:gd name="connsiteY2" fmla="*/ 87052 h 1412751"/>
                <a:gd name="connsiteX3" fmla="*/ 2028256 w 2405793"/>
                <a:gd name="connsiteY3" fmla="*/ 23328 h 1412751"/>
                <a:gd name="connsiteX4" fmla="*/ 2375589 w 2405793"/>
                <a:gd name="connsiteY4" fmla="*/ 573159 h 1412751"/>
                <a:gd name="connsiteX5" fmla="*/ 2365882 w 2405793"/>
                <a:gd name="connsiteY5" fmla="*/ 1275352 h 1412751"/>
                <a:gd name="connsiteX6" fmla="*/ 1901647 w 2405793"/>
                <a:gd name="connsiteY6" fmla="*/ 1247216 h 1412751"/>
                <a:gd name="connsiteX7" fmla="*/ 1286349 w 2405793"/>
                <a:gd name="connsiteY7" fmla="*/ 1382821 h 1412751"/>
                <a:gd name="connsiteX8" fmla="*/ 452674 w 2405793"/>
                <a:gd name="connsiteY8" fmla="*/ 1359759 h 1412751"/>
                <a:gd name="connsiteX9" fmla="*/ 163 w 2405793"/>
                <a:gd name="connsiteY9" fmla="*/ 840444 h 1412751"/>
                <a:gd name="connsiteX0" fmla="*/ 163 w 2405793"/>
                <a:gd name="connsiteY0" fmla="*/ 840444 h 1595330"/>
                <a:gd name="connsiteX1" fmla="*/ 410472 w 2405793"/>
                <a:gd name="connsiteY1" fmla="*/ 149937 h 1595330"/>
                <a:gd name="connsiteX2" fmla="*/ 1286349 w 2405793"/>
                <a:gd name="connsiteY2" fmla="*/ 87052 h 1595330"/>
                <a:gd name="connsiteX3" fmla="*/ 2028256 w 2405793"/>
                <a:gd name="connsiteY3" fmla="*/ 23328 h 1595330"/>
                <a:gd name="connsiteX4" fmla="*/ 2375589 w 2405793"/>
                <a:gd name="connsiteY4" fmla="*/ 573159 h 1595330"/>
                <a:gd name="connsiteX5" fmla="*/ 2365882 w 2405793"/>
                <a:gd name="connsiteY5" fmla="*/ 1275352 h 1595330"/>
                <a:gd name="connsiteX6" fmla="*/ 1901647 w 2405793"/>
                <a:gd name="connsiteY6" fmla="*/ 1247216 h 1595330"/>
                <a:gd name="connsiteX7" fmla="*/ 1286349 w 2405793"/>
                <a:gd name="connsiteY7" fmla="*/ 1593837 h 1595330"/>
                <a:gd name="connsiteX8" fmla="*/ 452674 w 2405793"/>
                <a:gd name="connsiteY8" fmla="*/ 1359759 h 1595330"/>
                <a:gd name="connsiteX9" fmla="*/ 163 w 2405793"/>
                <a:gd name="connsiteY9" fmla="*/ 840444 h 1595330"/>
                <a:gd name="connsiteX0" fmla="*/ 1910 w 2407540"/>
                <a:gd name="connsiteY0" fmla="*/ 840444 h 1594336"/>
                <a:gd name="connsiteX1" fmla="*/ 412219 w 2407540"/>
                <a:gd name="connsiteY1" fmla="*/ 149937 h 1594336"/>
                <a:gd name="connsiteX2" fmla="*/ 1288096 w 2407540"/>
                <a:gd name="connsiteY2" fmla="*/ 87052 h 1594336"/>
                <a:gd name="connsiteX3" fmla="*/ 2030003 w 2407540"/>
                <a:gd name="connsiteY3" fmla="*/ 23328 h 1594336"/>
                <a:gd name="connsiteX4" fmla="*/ 2377336 w 2407540"/>
                <a:gd name="connsiteY4" fmla="*/ 573159 h 1594336"/>
                <a:gd name="connsiteX5" fmla="*/ 2367629 w 2407540"/>
                <a:gd name="connsiteY5" fmla="*/ 1275352 h 1594336"/>
                <a:gd name="connsiteX6" fmla="*/ 1903394 w 2407540"/>
                <a:gd name="connsiteY6" fmla="*/ 1247216 h 1594336"/>
                <a:gd name="connsiteX7" fmla="*/ 1288096 w 2407540"/>
                <a:gd name="connsiteY7" fmla="*/ 1593837 h 1594336"/>
                <a:gd name="connsiteX8" fmla="*/ 566963 w 2407540"/>
                <a:gd name="connsiteY8" fmla="*/ 1317556 h 1594336"/>
                <a:gd name="connsiteX9" fmla="*/ 1910 w 2407540"/>
                <a:gd name="connsiteY9" fmla="*/ 840444 h 1594336"/>
                <a:gd name="connsiteX0" fmla="*/ 1910 w 2407540"/>
                <a:gd name="connsiteY0" fmla="*/ 840444 h 1524253"/>
                <a:gd name="connsiteX1" fmla="*/ 412219 w 2407540"/>
                <a:gd name="connsiteY1" fmla="*/ 149937 h 1524253"/>
                <a:gd name="connsiteX2" fmla="*/ 1288096 w 2407540"/>
                <a:gd name="connsiteY2" fmla="*/ 87052 h 1524253"/>
                <a:gd name="connsiteX3" fmla="*/ 2030003 w 2407540"/>
                <a:gd name="connsiteY3" fmla="*/ 23328 h 1524253"/>
                <a:gd name="connsiteX4" fmla="*/ 2377336 w 2407540"/>
                <a:gd name="connsiteY4" fmla="*/ 573159 h 1524253"/>
                <a:gd name="connsiteX5" fmla="*/ 2367629 w 2407540"/>
                <a:gd name="connsiteY5" fmla="*/ 1275352 h 1524253"/>
                <a:gd name="connsiteX6" fmla="*/ 1903394 w 2407540"/>
                <a:gd name="connsiteY6" fmla="*/ 1247216 h 1524253"/>
                <a:gd name="connsiteX7" fmla="*/ 1288096 w 2407540"/>
                <a:gd name="connsiteY7" fmla="*/ 1523498 h 1524253"/>
                <a:gd name="connsiteX8" fmla="*/ 566963 w 2407540"/>
                <a:gd name="connsiteY8" fmla="*/ 1317556 h 1524253"/>
                <a:gd name="connsiteX9" fmla="*/ 1910 w 2407540"/>
                <a:gd name="connsiteY9" fmla="*/ 840444 h 1524253"/>
                <a:gd name="connsiteX0" fmla="*/ 1910 w 2552381"/>
                <a:gd name="connsiteY0" fmla="*/ 840444 h 1524253"/>
                <a:gd name="connsiteX1" fmla="*/ 412219 w 2552381"/>
                <a:gd name="connsiteY1" fmla="*/ 149937 h 1524253"/>
                <a:gd name="connsiteX2" fmla="*/ 1288096 w 2552381"/>
                <a:gd name="connsiteY2" fmla="*/ 87052 h 1524253"/>
                <a:gd name="connsiteX3" fmla="*/ 2030003 w 2552381"/>
                <a:gd name="connsiteY3" fmla="*/ 23328 h 1524253"/>
                <a:gd name="connsiteX4" fmla="*/ 2377336 w 2552381"/>
                <a:gd name="connsiteY4" fmla="*/ 573159 h 1524253"/>
                <a:gd name="connsiteX5" fmla="*/ 2536441 w 2552381"/>
                <a:gd name="connsiteY5" fmla="*/ 1275352 h 1524253"/>
                <a:gd name="connsiteX6" fmla="*/ 1903394 w 2552381"/>
                <a:gd name="connsiteY6" fmla="*/ 1247216 h 1524253"/>
                <a:gd name="connsiteX7" fmla="*/ 1288096 w 2552381"/>
                <a:gd name="connsiteY7" fmla="*/ 1523498 h 1524253"/>
                <a:gd name="connsiteX8" fmla="*/ 566963 w 2552381"/>
                <a:gd name="connsiteY8" fmla="*/ 1317556 h 1524253"/>
                <a:gd name="connsiteX9" fmla="*/ 1910 w 2552381"/>
                <a:gd name="connsiteY9" fmla="*/ 840444 h 1524253"/>
                <a:gd name="connsiteX0" fmla="*/ 1910 w 2572018"/>
                <a:gd name="connsiteY0" fmla="*/ 840444 h 1524253"/>
                <a:gd name="connsiteX1" fmla="*/ 412219 w 2572018"/>
                <a:gd name="connsiteY1" fmla="*/ 149937 h 1524253"/>
                <a:gd name="connsiteX2" fmla="*/ 1288096 w 2572018"/>
                <a:gd name="connsiteY2" fmla="*/ 87052 h 1524253"/>
                <a:gd name="connsiteX3" fmla="*/ 2030003 w 2572018"/>
                <a:gd name="connsiteY3" fmla="*/ 23328 h 1524253"/>
                <a:gd name="connsiteX4" fmla="*/ 2532081 w 2572018"/>
                <a:gd name="connsiteY4" fmla="*/ 488752 h 1524253"/>
                <a:gd name="connsiteX5" fmla="*/ 2536441 w 2572018"/>
                <a:gd name="connsiteY5" fmla="*/ 1275352 h 1524253"/>
                <a:gd name="connsiteX6" fmla="*/ 1903394 w 2572018"/>
                <a:gd name="connsiteY6" fmla="*/ 1247216 h 1524253"/>
                <a:gd name="connsiteX7" fmla="*/ 1288096 w 2572018"/>
                <a:gd name="connsiteY7" fmla="*/ 1523498 h 1524253"/>
                <a:gd name="connsiteX8" fmla="*/ 566963 w 2572018"/>
                <a:gd name="connsiteY8" fmla="*/ 1317556 h 1524253"/>
                <a:gd name="connsiteX9" fmla="*/ 1910 w 2572018"/>
                <a:gd name="connsiteY9" fmla="*/ 840444 h 1524253"/>
                <a:gd name="connsiteX0" fmla="*/ 1910 w 2572018"/>
                <a:gd name="connsiteY0" fmla="*/ 756722 h 1440531"/>
                <a:gd name="connsiteX1" fmla="*/ 412219 w 2572018"/>
                <a:gd name="connsiteY1" fmla="*/ 66215 h 1440531"/>
                <a:gd name="connsiteX2" fmla="*/ 1288096 w 2572018"/>
                <a:gd name="connsiteY2" fmla="*/ 3330 h 1440531"/>
                <a:gd name="connsiteX3" fmla="*/ 2030003 w 2572018"/>
                <a:gd name="connsiteY3" fmla="*/ 66215 h 1440531"/>
                <a:gd name="connsiteX4" fmla="*/ 2532081 w 2572018"/>
                <a:gd name="connsiteY4" fmla="*/ 405030 h 1440531"/>
                <a:gd name="connsiteX5" fmla="*/ 2536441 w 2572018"/>
                <a:gd name="connsiteY5" fmla="*/ 1191630 h 1440531"/>
                <a:gd name="connsiteX6" fmla="*/ 1903394 w 2572018"/>
                <a:gd name="connsiteY6" fmla="*/ 1163494 h 1440531"/>
                <a:gd name="connsiteX7" fmla="*/ 1288096 w 2572018"/>
                <a:gd name="connsiteY7" fmla="*/ 1439776 h 1440531"/>
                <a:gd name="connsiteX8" fmla="*/ 566963 w 2572018"/>
                <a:gd name="connsiteY8" fmla="*/ 1233834 h 1440531"/>
                <a:gd name="connsiteX9" fmla="*/ 1910 w 2572018"/>
                <a:gd name="connsiteY9" fmla="*/ 756722 h 1440531"/>
                <a:gd name="connsiteX0" fmla="*/ 1910 w 2572018"/>
                <a:gd name="connsiteY0" fmla="*/ 851866 h 1535675"/>
                <a:gd name="connsiteX1" fmla="*/ 412219 w 2572018"/>
                <a:gd name="connsiteY1" fmla="*/ 161359 h 1535675"/>
                <a:gd name="connsiteX2" fmla="*/ 1316232 w 2572018"/>
                <a:gd name="connsiteY2" fmla="*/ 0 h 1535675"/>
                <a:gd name="connsiteX3" fmla="*/ 2030003 w 2572018"/>
                <a:gd name="connsiteY3" fmla="*/ 161359 h 1535675"/>
                <a:gd name="connsiteX4" fmla="*/ 2532081 w 2572018"/>
                <a:gd name="connsiteY4" fmla="*/ 500174 h 1535675"/>
                <a:gd name="connsiteX5" fmla="*/ 2536441 w 2572018"/>
                <a:gd name="connsiteY5" fmla="*/ 1286774 h 1535675"/>
                <a:gd name="connsiteX6" fmla="*/ 1903394 w 2572018"/>
                <a:gd name="connsiteY6" fmla="*/ 1258638 h 1535675"/>
                <a:gd name="connsiteX7" fmla="*/ 1288096 w 2572018"/>
                <a:gd name="connsiteY7" fmla="*/ 1534920 h 1535675"/>
                <a:gd name="connsiteX8" fmla="*/ 566963 w 2572018"/>
                <a:gd name="connsiteY8" fmla="*/ 1328978 h 1535675"/>
                <a:gd name="connsiteX9" fmla="*/ 1910 w 2572018"/>
                <a:gd name="connsiteY9" fmla="*/ 851866 h 1535675"/>
                <a:gd name="connsiteX0" fmla="*/ 1910 w 2572018"/>
                <a:gd name="connsiteY0" fmla="*/ 860098 h 1543907"/>
                <a:gd name="connsiteX1" fmla="*/ 412219 w 2572018"/>
                <a:gd name="connsiteY1" fmla="*/ 169591 h 1543907"/>
                <a:gd name="connsiteX2" fmla="*/ 1316232 w 2572018"/>
                <a:gd name="connsiteY2" fmla="*/ 8232 h 1543907"/>
                <a:gd name="connsiteX3" fmla="*/ 2001868 w 2572018"/>
                <a:gd name="connsiteY3" fmla="*/ 408742 h 1543907"/>
                <a:gd name="connsiteX4" fmla="*/ 2532081 w 2572018"/>
                <a:gd name="connsiteY4" fmla="*/ 508406 h 1543907"/>
                <a:gd name="connsiteX5" fmla="*/ 2536441 w 2572018"/>
                <a:gd name="connsiteY5" fmla="*/ 1295006 h 1543907"/>
                <a:gd name="connsiteX6" fmla="*/ 1903394 w 2572018"/>
                <a:gd name="connsiteY6" fmla="*/ 1266870 h 1543907"/>
                <a:gd name="connsiteX7" fmla="*/ 1288096 w 2572018"/>
                <a:gd name="connsiteY7" fmla="*/ 1543152 h 1543907"/>
                <a:gd name="connsiteX8" fmla="*/ 566963 w 2572018"/>
                <a:gd name="connsiteY8" fmla="*/ 1337210 h 1543907"/>
                <a:gd name="connsiteX9" fmla="*/ 1910 w 2572018"/>
                <a:gd name="connsiteY9" fmla="*/ 860098 h 1543907"/>
                <a:gd name="connsiteX0" fmla="*/ 1910 w 2572018"/>
                <a:gd name="connsiteY0" fmla="*/ 860098 h 1543907"/>
                <a:gd name="connsiteX1" fmla="*/ 412219 w 2572018"/>
                <a:gd name="connsiteY1" fmla="*/ 169591 h 1543907"/>
                <a:gd name="connsiteX2" fmla="*/ 1316232 w 2572018"/>
                <a:gd name="connsiteY2" fmla="*/ 8232 h 1543907"/>
                <a:gd name="connsiteX3" fmla="*/ 2001868 w 2572018"/>
                <a:gd name="connsiteY3" fmla="*/ 408742 h 1543907"/>
                <a:gd name="connsiteX4" fmla="*/ 2532081 w 2572018"/>
                <a:gd name="connsiteY4" fmla="*/ 508406 h 1543907"/>
                <a:gd name="connsiteX5" fmla="*/ 2536441 w 2572018"/>
                <a:gd name="connsiteY5" fmla="*/ 1295006 h 1543907"/>
                <a:gd name="connsiteX6" fmla="*/ 1903394 w 2572018"/>
                <a:gd name="connsiteY6" fmla="*/ 1266870 h 1543907"/>
                <a:gd name="connsiteX7" fmla="*/ 1288096 w 2572018"/>
                <a:gd name="connsiteY7" fmla="*/ 1543152 h 1543907"/>
                <a:gd name="connsiteX8" fmla="*/ 566963 w 2572018"/>
                <a:gd name="connsiteY8" fmla="*/ 1337210 h 1543907"/>
                <a:gd name="connsiteX9" fmla="*/ 1910 w 2572018"/>
                <a:gd name="connsiteY9" fmla="*/ 860098 h 1543907"/>
                <a:gd name="connsiteX0" fmla="*/ 1910 w 2569909"/>
                <a:gd name="connsiteY0" fmla="*/ 860098 h 1543907"/>
                <a:gd name="connsiteX1" fmla="*/ 412219 w 2569909"/>
                <a:gd name="connsiteY1" fmla="*/ 169591 h 1543907"/>
                <a:gd name="connsiteX2" fmla="*/ 1316232 w 2569909"/>
                <a:gd name="connsiteY2" fmla="*/ 8232 h 1543907"/>
                <a:gd name="connsiteX3" fmla="*/ 2001868 w 2569909"/>
                <a:gd name="connsiteY3" fmla="*/ 408742 h 1543907"/>
                <a:gd name="connsiteX4" fmla="*/ 2452034 w 2569909"/>
                <a:gd name="connsiteY4" fmla="*/ 619757 h 1543907"/>
                <a:gd name="connsiteX5" fmla="*/ 2532081 w 2569909"/>
                <a:gd name="connsiteY5" fmla="*/ 508406 h 1543907"/>
                <a:gd name="connsiteX6" fmla="*/ 2536441 w 2569909"/>
                <a:gd name="connsiteY6" fmla="*/ 1295006 h 1543907"/>
                <a:gd name="connsiteX7" fmla="*/ 1903394 w 2569909"/>
                <a:gd name="connsiteY7" fmla="*/ 1266870 h 1543907"/>
                <a:gd name="connsiteX8" fmla="*/ 1288096 w 2569909"/>
                <a:gd name="connsiteY8" fmla="*/ 1543152 h 1543907"/>
                <a:gd name="connsiteX9" fmla="*/ 566963 w 2569909"/>
                <a:gd name="connsiteY9" fmla="*/ 1337210 h 1543907"/>
                <a:gd name="connsiteX10" fmla="*/ 1910 w 2569909"/>
                <a:gd name="connsiteY10" fmla="*/ 860098 h 1543907"/>
                <a:gd name="connsiteX0" fmla="*/ 1910 w 2568433"/>
                <a:gd name="connsiteY0" fmla="*/ 860098 h 1543907"/>
                <a:gd name="connsiteX1" fmla="*/ 412219 w 2568433"/>
                <a:gd name="connsiteY1" fmla="*/ 169591 h 1543907"/>
                <a:gd name="connsiteX2" fmla="*/ 1316232 w 2568433"/>
                <a:gd name="connsiteY2" fmla="*/ 8232 h 1543907"/>
                <a:gd name="connsiteX3" fmla="*/ 2001868 w 2568433"/>
                <a:gd name="connsiteY3" fmla="*/ 408742 h 1543907"/>
                <a:gd name="connsiteX4" fmla="*/ 2452034 w 2568433"/>
                <a:gd name="connsiteY4" fmla="*/ 619757 h 1543907"/>
                <a:gd name="connsiteX5" fmla="*/ 2532081 w 2568433"/>
                <a:gd name="connsiteY5" fmla="*/ 508406 h 1543907"/>
                <a:gd name="connsiteX6" fmla="*/ 2452035 w 2568433"/>
                <a:gd name="connsiteY6" fmla="*/ 915178 h 1543907"/>
                <a:gd name="connsiteX7" fmla="*/ 2536441 w 2568433"/>
                <a:gd name="connsiteY7" fmla="*/ 1295006 h 1543907"/>
                <a:gd name="connsiteX8" fmla="*/ 1903394 w 2568433"/>
                <a:gd name="connsiteY8" fmla="*/ 1266870 h 1543907"/>
                <a:gd name="connsiteX9" fmla="*/ 1288096 w 2568433"/>
                <a:gd name="connsiteY9" fmla="*/ 1543152 h 1543907"/>
                <a:gd name="connsiteX10" fmla="*/ 566963 w 2568433"/>
                <a:gd name="connsiteY10" fmla="*/ 1337210 h 1543907"/>
                <a:gd name="connsiteX11" fmla="*/ 1910 w 2568433"/>
                <a:gd name="connsiteY11" fmla="*/ 860098 h 1543907"/>
                <a:gd name="connsiteX0" fmla="*/ 1910 w 2533504"/>
                <a:gd name="connsiteY0" fmla="*/ 860098 h 1543907"/>
                <a:gd name="connsiteX1" fmla="*/ 412219 w 2533504"/>
                <a:gd name="connsiteY1" fmla="*/ 169591 h 1543907"/>
                <a:gd name="connsiteX2" fmla="*/ 1316232 w 2533504"/>
                <a:gd name="connsiteY2" fmla="*/ 8232 h 1543907"/>
                <a:gd name="connsiteX3" fmla="*/ 2001868 w 2533504"/>
                <a:gd name="connsiteY3" fmla="*/ 408742 h 1543907"/>
                <a:gd name="connsiteX4" fmla="*/ 2452034 w 2533504"/>
                <a:gd name="connsiteY4" fmla="*/ 619757 h 1543907"/>
                <a:gd name="connsiteX5" fmla="*/ 2532081 w 2533504"/>
                <a:gd name="connsiteY5" fmla="*/ 508406 h 1543907"/>
                <a:gd name="connsiteX6" fmla="*/ 2452035 w 2533504"/>
                <a:gd name="connsiteY6" fmla="*/ 915178 h 1543907"/>
                <a:gd name="connsiteX7" fmla="*/ 2409832 w 2533504"/>
                <a:gd name="connsiteY7" fmla="*/ 1252803 h 1543907"/>
                <a:gd name="connsiteX8" fmla="*/ 1903394 w 2533504"/>
                <a:gd name="connsiteY8" fmla="*/ 1266870 h 1543907"/>
                <a:gd name="connsiteX9" fmla="*/ 1288096 w 2533504"/>
                <a:gd name="connsiteY9" fmla="*/ 1543152 h 1543907"/>
                <a:gd name="connsiteX10" fmla="*/ 566963 w 2533504"/>
                <a:gd name="connsiteY10" fmla="*/ 1337210 h 1543907"/>
                <a:gd name="connsiteX11" fmla="*/ 1910 w 2533504"/>
                <a:gd name="connsiteY11" fmla="*/ 860098 h 1543907"/>
                <a:gd name="connsiteX0" fmla="*/ 1910 w 2533504"/>
                <a:gd name="connsiteY0" fmla="*/ 854322 h 1538131"/>
                <a:gd name="connsiteX1" fmla="*/ 412219 w 2533504"/>
                <a:gd name="connsiteY1" fmla="*/ 163815 h 1538131"/>
                <a:gd name="connsiteX2" fmla="*/ 1316232 w 2533504"/>
                <a:gd name="connsiteY2" fmla="*/ 2456 h 1538131"/>
                <a:gd name="connsiteX3" fmla="*/ 2086274 w 2533504"/>
                <a:gd name="connsiteY3" fmla="*/ 276357 h 1538131"/>
                <a:gd name="connsiteX4" fmla="*/ 2452034 w 2533504"/>
                <a:gd name="connsiteY4" fmla="*/ 613981 h 1538131"/>
                <a:gd name="connsiteX5" fmla="*/ 2532081 w 2533504"/>
                <a:gd name="connsiteY5" fmla="*/ 502630 h 1538131"/>
                <a:gd name="connsiteX6" fmla="*/ 2452035 w 2533504"/>
                <a:gd name="connsiteY6" fmla="*/ 909402 h 1538131"/>
                <a:gd name="connsiteX7" fmla="*/ 2409832 w 2533504"/>
                <a:gd name="connsiteY7" fmla="*/ 1247027 h 1538131"/>
                <a:gd name="connsiteX8" fmla="*/ 1903394 w 2533504"/>
                <a:gd name="connsiteY8" fmla="*/ 1261094 h 1538131"/>
                <a:gd name="connsiteX9" fmla="*/ 1288096 w 2533504"/>
                <a:gd name="connsiteY9" fmla="*/ 1537376 h 1538131"/>
                <a:gd name="connsiteX10" fmla="*/ 566963 w 2533504"/>
                <a:gd name="connsiteY10" fmla="*/ 1331434 h 1538131"/>
                <a:gd name="connsiteX11" fmla="*/ 1910 w 2533504"/>
                <a:gd name="connsiteY11" fmla="*/ 854322 h 1538131"/>
                <a:gd name="connsiteX0" fmla="*/ 1910 w 2533504"/>
                <a:gd name="connsiteY0" fmla="*/ 854322 h 1441385"/>
                <a:gd name="connsiteX1" fmla="*/ 412219 w 2533504"/>
                <a:gd name="connsiteY1" fmla="*/ 163815 h 1441385"/>
                <a:gd name="connsiteX2" fmla="*/ 1316232 w 2533504"/>
                <a:gd name="connsiteY2" fmla="*/ 2456 h 1441385"/>
                <a:gd name="connsiteX3" fmla="*/ 2086274 w 2533504"/>
                <a:gd name="connsiteY3" fmla="*/ 276357 h 1441385"/>
                <a:gd name="connsiteX4" fmla="*/ 2452034 w 2533504"/>
                <a:gd name="connsiteY4" fmla="*/ 613981 h 1441385"/>
                <a:gd name="connsiteX5" fmla="*/ 2532081 w 2533504"/>
                <a:gd name="connsiteY5" fmla="*/ 502630 h 1441385"/>
                <a:gd name="connsiteX6" fmla="*/ 2452035 w 2533504"/>
                <a:gd name="connsiteY6" fmla="*/ 909402 h 1441385"/>
                <a:gd name="connsiteX7" fmla="*/ 2409832 w 2533504"/>
                <a:gd name="connsiteY7" fmla="*/ 1247027 h 1441385"/>
                <a:gd name="connsiteX8" fmla="*/ 1903394 w 2533504"/>
                <a:gd name="connsiteY8" fmla="*/ 1261094 h 1441385"/>
                <a:gd name="connsiteX9" fmla="*/ 1288096 w 2533504"/>
                <a:gd name="connsiteY9" fmla="*/ 1438902 h 1441385"/>
                <a:gd name="connsiteX10" fmla="*/ 566963 w 2533504"/>
                <a:gd name="connsiteY10" fmla="*/ 1331434 h 1441385"/>
                <a:gd name="connsiteX11" fmla="*/ 1910 w 2533504"/>
                <a:gd name="connsiteY11" fmla="*/ 854322 h 1441385"/>
                <a:gd name="connsiteX0" fmla="*/ 1910 w 2533504"/>
                <a:gd name="connsiteY0" fmla="*/ 854322 h 1463510"/>
                <a:gd name="connsiteX1" fmla="*/ 412219 w 2533504"/>
                <a:gd name="connsiteY1" fmla="*/ 163815 h 1463510"/>
                <a:gd name="connsiteX2" fmla="*/ 1316232 w 2533504"/>
                <a:gd name="connsiteY2" fmla="*/ 2456 h 1463510"/>
                <a:gd name="connsiteX3" fmla="*/ 2086274 w 2533504"/>
                <a:gd name="connsiteY3" fmla="*/ 276357 h 1463510"/>
                <a:gd name="connsiteX4" fmla="*/ 2452034 w 2533504"/>
                <a:gd name="connsiteY4" fmla="*/ 613981 h 1463510"/>
                <a:gd name="connsiteX5" fmla="*/ 2532081 w 2533504"/>
                <a:gd name="connsiteY5" fmla="*/ 502630 h 1463510"/>
                <a:gd name="connsiteX6" fmla="*/ 2452035 w 2533504"/>
                <a:gd name="connsiteY6" fmla="*/ 909402 h 1463510"/>
                <a:gd name="connsiteX7" fmla="*/ 2409832 w 2533504"/>
                <a:gd name="connsiteY7" fmla="*/ 1247027 h 1463510"/>
                <a:gd name="connsiteX8" fmla="*/ 1903394 w 2533504"/>
                <a:gd name="connsiteY8" fmla="*/ 1261094 h 1463510"/>
                <a:gd name="connsiteX9" fmla="*/ 1288096 w 2533504"/>
                <a:gd name="connsiteY9" fmla="*/ 1438902 h 1463510"/>
                <a:gd name="connsiteX10" fmla="*/ 566963 w 2533504"/>
                <a:gd name="connsiteY10" fmla="*/ 1331434 h 1463510"/>
                <a:gd name="connsiteX11" fmla="*/ 1910 w 2533504"/>
                <a:gd name="connsiteY11" fmla="*/ 854322 h 1463510"/>
                <a:gd name="connsiteX0" fmla="*/ 9345 w 2540939"/>
                <a:gd name="connsiteY0" fmla="*/ 856506 h 1465694"/>
                <a:gd name="connsiteX1" fmla="*/ 293045 w 2540939"/>
                <a:gd name="connsiteY1" fmla="*/ 137864 h 1465694"/>
                <a:gd name="connsiteX2" fmla="*/ 1323667 w 2540939"/>
                <a:gd name="connsiteY2" fmla="*/ 4640 h 1465694"/>
                <a:gd name="connsiteX3" fmla="*/ 2093709 w 2540939"/>
                <a:gd name="connsiteY3" fmla="*/ 278541 h 1465694"/>
                <a:gd name="connsiteX4" fmla="*/ 2459469 w 2540939"/>
                <a:gd name="connsiteY4" fmla="*/ 616165 h 1465694"/>
                <a:gd name="connsiteX5" fmla="*/ 2539516 w 2540939"/>
                <a:gd name="connsiteY5" fmla="*/ 504814 h 1465694"/>
                <a:gd name="connsiteX6" fmla="*/ 2459470 w 2540939"/>
                <a:gd name="connsiteY6" fmla="*/ 911586 h 1465694"/>
                <a:gd name="connsiteX7" fmla="*/ 2417267 w 2540939"/>
                <a:gd name="connsiteY7" fmla="*/ 1249211 h 1465694"/>
                <a:gd name="connsiteX8" fmla="*/ 1910829 w 2540939"/>
                <a:gd name="connsiteY8" fmla="*/ 1263278 h 1465694"/>
                <a:gd name="connsiteX9" fmla="*/ 1295531 w 2540939"/>
                <a:gd name="connsiteY9" fmla="*/ 1441086 h 1465694"/>
                <a:gd name="connsiteX10" fmla="*/ 574398 w 2540939"/>
                <a:gd name="connsiteY10" fmla="*/ 1333618 h 1465694"/>
                <a:gd name="connsiteX11" fmla="*/ 9345 w 2540939"/>
                <a:gd name="connsiteY11" fmla="*/ 856506 h 1465694"/>
                <a:gd name="connsiteX0" fmla="*/ 9345 w 2540939"/>
                <a:gd name="connsiteY0" fmla="*/ 898911 h 1508099"/>
                <a:gd name="connsiteX1" fmla="*/ 293045 w 2540939"/>
                <a:gd name="connsiteY1" fmla="*/ 53660 h 1508099"/>
                <a:gd name="connsiteX2" fmla="*/ 1323667 w 2540939"/>
                <a:gd name="connsiteY2" fmla="*/ 47045 h 1508099"/>
                <a:gd name="connsiteX3" fmla="*/ 2093709 w 2540939"/>
                <a:gd name="connsiteY3" fmla="*/ 320946 h 1508099"/>
                <a:gd name="connsiteX4" fmla="*/ 2459469 w 2540939"/>
                <a:gd name="connsiteY4" fmla="*/ 658570 h 1508099"/>
                <a:gd name="connsiteX5" fmla="*/ 2539516 w 2540939"/>
                <a:gd name="connsiteY5" fmla="*/ 547219 h 1508099"/>
                <a:gd name="connsiteX6" fmla="*/ 2459470 w 2540939"/>
                <a:gd name="connsiteY6" fmla="*/ 953991 h 1508099"/>
                <a:gd name="connsiteX7" fmla="*/ 2417267 w 2540939"/>
                <a:gd name="connsiteY7" fmla="*/ 1291616 h 1508099"/>
                <a:gd name="connsiteX8" fmla="*/ 1910829 w 2540939"/>
                <a:gd name="connsiteY8" fmla="*/ 1305683 h 1508099"/>
                <a:gd name="connsiteX9" fmla="*/ 1295531 w 2540939"/>
                <a:gd name="connsiteY9" fmla="*/ 1483491 h 1508099"/>
                <a:gd name="connsiteX10" fmla="*/ 574398 w 2540939"/>
                <a:gd name="connsiteY10" fmla="*/ 1376023 h 1508099"/>
                <a:gd name="connsiteX11" fmla="*/ 9345 w 2540939"/>
                <a:gd name="connsiteY11" fmla="*/ 898911 h 1508099"/>
                <a:gd name="connsiteX0" fmla="*/ 9345 w 2540939"/>
                <a:gd name="connsiteY0" fmla="*/ 887644 h 1496832"/>
                <a:gd name="connsiteX1" fmla="*/ 293045 w 2540939"/>
                <a:gd name="connsiteY1" fmla="*/ 42393 h 1496832"/>
                <a:gd name="connsiteX2" fmla="*/ 1323667 w 2540939"/>
                <a:gd name="connsiteY2" fmla="*/ 35778 h 1496832"/>
                <a:gd name="connsiteX3" fmla="*/ 2234386 w 2540939"/>
                <a:gd name="connsiteY3" fmla="*/ 28325 h 1496832"/>
                <a:gd name="connsiteX4" fmla="*/ 2459469 w 2540939"/>
                <a:gd name="connsiteY4" fmla="*/ 647303 h 1496832"/>
                <a:gd name="connsiteX5" fmla="*/ 2539516 w 2540939"/>
                <a:gd name="connsiteY5" fmla="*/ 535952 h 1496832"/>
                <a:gd name="connsiteX6" fmla="*/ 2459470 w 2540939"/>
                <a:gd name="connsiteY6" fmla="*/ 942724 h 1496832"/>
                <a:gd name="connsiteX7" fmla="*/ 2417267 w 2540939"/>
                <a:gd name="connsiteY7" fmla="*/ 1280349 h 1496832"/>
                <a:gd name="connsiteX8" fmla="*/ 1910829 w 2540939"/>
                <a:gd name="connsiteY8" fmla="*/ 1294416 h 1496832"/>
                <a:gd name="connsiteX9" fmla="*/ 1295531 w 2540939"/>
                <a:gd name="connsiteY9" fmla="*/ 1472224 h 1496832"/>
                <a:gd name="connsiteX10" fmla="*/ 574398 w 2540939"/>
                <a:gd name="connsiteY10" fmla="*/ 1364756 h 1496832"/>
                <a:gd name="connsiteX11" fmla="*/ 9345 w 2540939"/>
                <a:gd name="connsiteY11" fmla="*/ 887644 h 1496832"/>
                <a:gd name="connsiteX0" fmla="*/ 9345 w 2540939"/>
                <a:gd name="connsiteY0" fmla="*/ 887644 h 1496832"/>
                <a:gd name="connsiteX1" fmla="*/ 293045 w 2540939"/>
                <a:gd name="connsiteY1" fmla="*/ 42393 h 1496832"/>
                <a:gd name="connsiteX2" fmla="*/ 1323667 w 2540939"/>
                <a:gd name="connsiteY2" fmla="*/ 35778 h 1496832"/>
                <a:gd name="connsiteX3" fmla="*/ 2234386 w 2540939"/>
                <a:gd name="connsiteY3" fmla="*/ 28325 h 1496832"/>
                <a:gd name="connsiteX4" fmla="*/ 2360995 w 2540939"/>
                <a:gd name="connsiteY4" fmla="*/ 520694 h 1496832"/>
                <a:gd name="connsiteX5" fmla="*/ 2539516 w 2540939"/>
                <a:gd name="connsiteY5" fmla="*/ 535952 h 1496832"/>
                <a:gd name="connsiteX6" fmla="*/ 2459470 w 2540939"/>
                <a:gd name="connsiteY6" fmla="*/ 942724 h 1496832"/>
                <a:gd name="connsiteX7" fmla="*/ 2417267 w 2540939"/>
                <a:gd name="connsiteY7" fmla="*/ 1280349 h 1496832"/>
                <a:gd name="connsiteX8" fmla="*/ 1910829 w 2540939"/>
                <a:gd name="connsiteY8" fmla="*/ 1294416 h 1496832"/>
                <a:gd name="connsiteX9" fmla="*/ 1295531 w 2540939"/>
                <a:gd name="connsiteY9" fmla="*/ 1472224 h 1496832"/>
                <a:gd name="connsiteX10" fmla="*/ 574398 w 2540939"/>
                <a:gd name="connsiteY10" fmla="*/ 1364756 h 1496832"/>
                <a:gd name="connsiteX11" fmla="*/ 9345 w 2540939"/>
                <a:gd name="connsiteY11" fmla="*/ 887644 h 1496832"/>
                <a:gd name="connsiteX0" fmla="*/ 9345 w 2793149"/>
                <a:gd name="connsiteY0" fmla="*/ 887644 h 1496832"/>
                <a:gd name="connsiteX1" fmla="*/ 293045 w 2793149"/>
                <a:gd name="connsiteY1" fmla="*/ 42393 h 1496832"/>
                <a:gd name="connsiteX2" fmla="*/ 1323667 w 2793149"/>
                <a:gd name="connsiteY2" fmla="*/ 35778 h 1496832"/>
                <a:gd name="connsiteX3" fmla="*/ 2234386 w 2793149"/>
                <a:gd name="connsiteY3" fmla="*/ 28325 h 1496832"/>
                <a:gd name="connsiteX4" fmla="*/ 2360995 w 2793149"/>
                <a:gd name="connsiteY4" fmla="*/ 520694 h 1496832"/>
                <a:gd name="connsiteX5" fmla="*/ 2792734 w 2793149"/>
                <a:gd name="connsiteY5" fmla="*/ 817306 h 1496832"/>
                <a:gd name="connsiteX6" fmla="*/ 2459470 w 2793149"/>
                <a:gd name="connsiteY6" fmla="*/ 942724 h 1496832"/>
                <a:gd name="connsiteX7" fmla="*/ 2417267 w 2793149"/>
                <a:gd name="connsiteY7" fmla="*/ 1280349 h 1496832"/>
                <a:gd name="connsiteX8" fmla="*/ 1910829 w 2793149"/>
                <a:gd name="connsiteY8" fmla="*/ 1294416 h 1496832"/>
                <a:gd name="connsiteX9" fmla="*/ 1295531 w 2793149"/>
                <a:gd name="connsiteY9" fmla="*/ 1472224 h 1496832"/>
                <a:gd name="connsiteX10" fmla="*/ 574398 w 2793149"/>
                <a:gd name="connsiteY10" fmla="*/ 1364756 h 1496832"/>
                <a:gd name="connsiteX11" fmla="*/ 9345 w 2793149"/>
                <a:gd name="connsiteY11" fmla="*/ 887644 h 1496832"/>
                <a:gd name="connsiteX0" fmla="*/ 9345 w 2793149"/>
                <a:gd name="connsiteY0" fmla="*/ 887644 h 1496832"/>
                <a:gd name="connsiteX1" fmla="*/ 293045 w 2793149"/>
                <a:gd name="connsiteY1" fmla="*/ 42393 h 1496832"/>
                <a:gd name="connsiteX2" fmla="*/ 1323667 w 2793149"/>
                <a:gd name="connsiteY2" fmla="*/ 35778 h 1496832"/>
                <a:gd name="connsiteX3" fmla="*/ 2234386 w 2793149"/>
                <a:gd name="connsiteY3" fmla="*/ 28325 h 1496832"/>
                <a:gd name="connsiteX4" fmla="*/ 2487604 w 2793149"/>
                <a:gd name="connsiteY4" fmla="*/ 408152 h 1496832"/>
                <a:gd name="connsiteX5" fmla="*/ 2792734 w 2793149"/>
                <a:gd name="connsiteY5" fmla="*/ 817306 h 1496832"/>
                <a:gd name="connsiteX6" fmla="*/ 2459470 w 2793149"/>
                <a:gd name="connsiteY6" fmla="*/ 942724 h 1496832"/>
                <a:gd name="connsiteX7" fmla="*/ 2417267 w 2793149"/>
                <a:gd name="connsiteY7" fmla="*/ 1280349 h 1496832"/>
                <a:gd name="connsiteX8" fmla="*/ 1910829 w 2793149"/>
                <a:gd name="connsiteY8" fmla="*/ 1294416 h 1496832"/>
                <a:gd name="connsiteX9" fmla="*/ 1295531 w 2793149"/>
                <a:gd name="connsiteY9" fmla="*/ 1472224 h 1496832"/>
                <a:gd name="connsiteX10" fmla="*/ 574398 w 2793149"/>
                <a:gd name="connsiteY10" fmla="*/ 1364756 h 1496832"/>
                <a:gd name="connsiteX11" fmla="*/ 9345 w 2793149"/>
                <a:gd name="connsiteY11" fmla="*/ 887644 h 1496832"/>
                <a:gd name="connsiteX0" fmla="*/ 9345 w 2793520"/>
                <a:gd name="connsiteY0" fmla="*/ 887644 h 1496832"/>
                <a:gd name="connsiteX1" fmla="*/ 293045 w 2793520"/>
                <a:gd name="connsiteY1" fmla="*/ 42393 h 1496832"/>
                <a:gd name="connsiteX2" fmla="*/ 1323667 w 2793520"/>
                <a:gd name="connsiteY2" fmla="*/ 35778 h 1496832"/>
                <a:gd name="connsiteX3" fmla="*/ 2234386 w 2793520"/>
                <a:gd name="connsiteY3" fmla="*/ 28325 h 1496832"/>
                <a:gd name="connsiteX4" fmla="*/ 2487604 w 2793520"/>
                <a:gd name="connsiteY4" fmla="*/ 408152 h 1496832"/>
                <a:gd name="connsiteX5" fmla="*/ 2792734 w 2793520"/>
                <a:gd name="connsiteY5" fmla="*/ 817306 h 1496832"/>
                <a:gd name="connsiteX6" fmla="*/ 2628283 w 2793520"/>
                <a:gd name="connsiteY6" fmla="*/ 1069334 h 1496832"/>
                <a:gd name="connsiteX7" fmla="*/ 2417267 w 2793520"/>
                <a:gd name="connsiteY7" fmla="*/ 1280349 h 1496832"/>
                <a:gd name="connsiteX8" fmla="*/ 1910829 w 2793520"/>
                <a:gd name="connsiteY8" fmla="*/ 1294416 h 1496832"/>
                <a:gd name="connsiteX9" fmla="*/ 1295531 w 2793520"/>
                <a:gd name="connsiteY9" fmla="*/ 1472224 h 1496832"/>
                <a:gd name="connsiteX10" fmla="*/ 574398 w 2793520"/>
                <a:gd name="connsiteY10" fmla="*/ 1364756 h 1496832"/>
                <a:gd name="connsiteX11" fmla="*/ 9345 w 2793520"/>
                <a:gd name="connsiteY11" fmla="*/ 887644 h 1496832"/>
                <a:gd name="connsiteX0" fmla="*/ 9345 w 2793520"/>
                <a:gd name="connsiteY0" fmla="*/ 887644 h 1512694"/>
                <a:gd name="connsiteX1" fmla="*/ 293045 w 2793520"/>
                <a:gd name="connsiteY1" fmla="*/ 42393 h 1512694"/>
                <a:gd name="connsiteX2" fmla="*/ 1323667 w 2793520"/>
                <a:gd name="connsiteY2" fmla="*/ 35778 h 1512694"/>
                <a:gd name="connsiteX3" fmla="*/ 2234386 w 2793520"/>
                <a:gd name="connsiteY3" fmla="*/ 28325 h 1512694"/>
                <a:gd name="connsiteX4" fmla="*/ 2487604 w 2793520"/>
                <a:gd name="connsiteY4" fmla="*/ 408152 h 1512694"/>
                <a:gd name="connsiteX5" fmla="*/ 2792734 w 2793520"/>
                <a:gd name="connsiteY5" fmla="*/ 817306 h 1512694"/>
                <a:gd name="connsiteX6" fmla="*/ 2628283 w 2793520"/>
                <a:gd name="connsiteY6" fmla="*/ 1069334 h 1512694"/>
                <a:gd name="connsiteX7" fmla="*/ 2164048 w 2793520"/>
                <a:gd name="connsiteY7" fmla="*/ 1505432 h 1512694"/>
                <a:gd name="connsiteX8" fmla="*/ 1910829 w 2793520"/>
                <a:gd name="connsiteY8" fmla="*/ 1294416 h 1512694"/>
                <a:gd name="connsiteX9" fmla="*/ 1295531 w 2793520"/>
                <a:gd name="connsiteY9" fmla="*/ 1472224 h 1512694"/>
                <a:gd name="connsiteX10" fmla="*/ 574398 w 2793520"/>
                <a:gd name="connsiteY10" fmla="*/ 1364756 h 1512694"/>
                <a:gd name="connsiteX11" fmla="*/ 9345 w 2793520"/>
                <a:gd name="connsiteY11" fmla="*/ 887644 h 1512694"/>
                <a:gd name="connsiteX0" fmla="*/ 9345 w 2793520"/>
                <a:gd name="connsiteY0" fmla="*/ 887644 h 1538828"/>
                <a:gd name="connsiteX1" fmla="*/ 293045 w 2793520"/>
                <a:gd name="connsiteY1" fmla="*/ 42393 h 1538828"/>
                <a:gd name="connsiteX2" fmla="*/ 1323667 w 2793520"/>
                <a:gd name="connsiteY2" fmla="*/ 35778 h 1538828"/>
                <a:gd name="connsiteX3" fmla="*/ 2234386 w 2793520"/>
                <a:gd name="connsiteY3" fmla="*/ 28325 h 1538828"/>
                <a:gd name="connsiteX4" fmla="*/ 2487604 w 2793520"/>
                <a:gd name="connsiteY4" fmla="*/ 408152 h 1538828"/>
                <a:gd name="connsiteX5" fmla="*/ 2792734 w 2793520"/>
                <a:gd name="connsiteY5" fmla="*/ 817306 h 1538828"/>
                <a:gd name="connsiteX6" fmla="*/ 2628283 w 2793520"/>
                <a:gd name="connsiteY6" fmla="*/ 1069334 h 1538828"/>
                <a:gd name="connsiteX7" fmla="*/ 2164048 w 2793520"/>
                <a:gd name="connsiteY7" fmla="*/ 1505432 h 1538828"/>
                <a:gd name="connsiteX8" fmla="*/ 1727949 w 2793520"/>
                <a:gd name="connsiteY8" fmla="*/ 1533567 h 1538828"/>
                <a:gd name="connsiteX9" fmla="*/ 1295531 w 2793520"/>
                <a:gd name="connsiteY9" fmla="*/ 1472224 h 1538828"/>
                <a:gd name="connsiteX10" fmla="*/ 574398 w 2793520"/>
                <a:gd name="connsiteY10" fmla="*/ 1364756 h 1538828"/>
                <a:gd name="connsiteX11" fmla="*/ 9345 w 2793520"/>
                <a:gd name="connsiteY11" fmla="*/ 887644 h 1538828"/>
                <a:gd name="connsiteX0" fmla="*/ 9345 w 2793520"/>
                <a:gd name="connsiteY0" fmla="*/ 887644 h 1535161"/>
                <a:gd name="connsiteX1" fmla="*/ 293045 w 2793520"/>
                <a:gd name="connsiteY1" fmla="*/ 42393 h 1535161"/>
                <a:gd name="connsiteX2" fmla="*/ 1323667 w 2793520"/>
                <a:gd name="connsiteY2" fmla="*/ 35778 h 1535161"/>
                <a:gd name="connsiteX3" fmla="*/ 2234386 w 2793520"/>
                <a:gd name="connsiteY3" fmla="*/ 28325 h 1535161"/>
                <a:gd name="connsiteX4" fmla="*/ 2487604 w 2793520"/>
                <a:gd name="connsiteY4" fmla="*/ 408152 h 1535161"/>
                <a:gd name="connsiteX5" fmla="*/ 2792734 w 2793520"/>
                <a:gd name="connsiteY5" fmla="*/ 817306 h 1535161"/>
                <a:gd name="connsiteX6" fmla="*/ 2628283 w 2793520"/>
                <a:gd name="connsiteY6" fmla="*/ 1069334 h 1535161"/>
                <a:gd name="connsiteX7" fmla="*/ 2164048 w 2793520"/>
                <a:gd name="connsiteY7" fmla="*/ 1505432 h 1535161"/>
                <a:gd name="connsiteX8" fmla="*/ 1727949 w 2793520"/>
                <a:gd name="connsiteY8" fmla="*/ 1533567 h 1535161"/>
                <a:gd name="connsiteX9" fmla="*/ 1295531 w 2793520"/>
                <a:gd name="connsiteY9" fmla="*/ 1303412 h 1535161"/>
                <a:gd name="connsiteX10" fmla="*/ 574398 w 2793520"/>
                <a:gd name="connsiteY10" fmla="*/ 1364756 h 1535161"/>
                <a:gd name="connsiteX11" fmla="*/ 9345 w 2793520"/>
                <a:gd name="connsiteY11" fmla="*/ 887644 h 1535161"/>
                <a:gd name="connsiteX0" fmla="*/ 41654 w 2642949"/>
                <a:gd name="connsiteY0" fmla="*/ 803238 h 1535161"/>
                <a:gd name="connsiteX1" fmla="*/ 142474 w 2642949"/>
                <a:gd name="connsiteY1" fmla="*/ 42393 h 1535161"/>
                <a:gd name="connsiteX2" fmla="*/ 1173096 w 2642949"/>
                <a:gd name="connsiteY2" fmla="*/ 35778 h 1535161"/>
                <a:gd name="connsiteX3" fmla="*/ 2083815 w 2642949"/>
                <a:gd name="connsiteY3" fmla="*/ 28325 h 1535161"/>
                <a:gd name="connsiteX4" fmla="*/ 2337033 w 2642949"/>
                <a:gd name="connsiteY4" fmla="*/ 408152 h 1535161"/>
                <a:gd name="connsiteX5" fmla="*/ 2642163 w 2642949"/>
                <a:gd name="connsiteY5" fmla="*/ 817306 h 1535161"/>
                <a:gd name="connsiteX6" fmla="*/ 2477712 w 2642949"/>
                <a:gd name="connsiteY6" fmla="*/ 1069334 h 1535161"/>
                <a:gd name="connsiteX7" fmla="*/ 2013477 w 2642949"/>
                <a:gd name="connsiteY7" fmla="*/ 1505432 h 1535161"/>
                <a:gd name="connsiteX8" fmla="*/ 1577378 w 2642949"/>
                <a:gd name="connsiteY8" fmla="*/ 1533567 h 1535161"/>
                <a:gd name="connsiteX9" fmla="*/ 1144960 w 2642949"/>
                <a:gd name="connsiteY9" fmla="*/ 1303412 h 1535161"/>
                <a:gd name="connsiteX10" fmla="*/ 423827 w 2642949"/>
                <a:gd name="connsiteY10" fmla="*/ 1364756 h 1535161"/>
                <a:gd name="connsiteX11" fmla="*/ 41654 w 2642949"/>
                <a:gd name="connsiteY11" fmla="*/ 803238 h 1535161"/>
                <a:gd name="connsiteX0" fmla="*/ 260326 w 2861621"/>
                <a:gd name="connsiteY0" fmla="*/ 803723 h 1535646"/>
                <a:gd name="connsiteX1" fmla="*/ 65725 w 2861621"/>
                <a:gd name="connsiteY1" fmla="*/ 56946 h 1535646"/>
                <a:gd name="connsiteX2" fmla="*/ 1391768 w 2861621"/>
                <a:gd name="connsiteY2" fmla="*/ 36263 h 1535646"/>
                <a:gd name="connsiteX3" fmla="*/ 2302487 w 2861621"/>
                <a:gd name="connsiteY3" fmla="*/ 28810 h 1535646"/>
                <a:gd name="connsiteX4" fmla="*/ 2555705 w 2861621"/>
                <a:gd name="connsiteY4" fmla="*/ 408637 h 1535646"/>
                <a:gd name="connsiteX5" fmla="*/ 2860835 w 2861621"/>
                <a:gd name="connsiteY5" fmla="*/ 817791 h 1535646"/>
                <a:gd name="connsiteX6" fmla="*/ 2696384 w 2861621"/>
                <a:gd name="connsiteY6" fmla="*/ 1069819 h 1535646"/>
                <a:gd name="connsiteX7" fmla="*/ 2232149 w 2861621"/>
                <a:gd name="connsiteY7" fmla="*/ 1505917 h 1535646"/>
                <a:gd name="connsiteX8" fmla="*/ 1796050 w 2861621"/>
                <a:gd name="connsiteY8" fmla="*/ 1534052 h 1535646"/>
                <a:gd name="connsiteX9" fmla="*/ 1363632 w 2861621"/>
                <a:gd name="connsiteY9" fmla="*/ 1303897 h 1535646"/>
                <a:gd name="connsiteX10" fmla="*/ 642499 w 2861621"/>
                <a:gd name="connsiteY10" fmla="*/ 1365241 h 1535646"/>
                <a:gd name="connsiteX11" fmla="*/ 260326 w 2861621"/>
                <a:gd name="connsiteY11" fmla="*/ 803723 h 1535646"/>
                <a:gd name="connsiteX0" fmla="*/ 102575 w 2914885"/>
                <a:gd name="connsiteY0" fmla="*/ 888129 h 1535646"/>
                <a:gd name="connsiteX1" fmla="*/ 118989 w 2914885"/>
                <a:gd name="connsiteY1" fmla="*/ 56946 h 1535646"/>
                <a:gd name="connsiteX2" fmla="*/ 1445032 w 2914885"/>
                <a:gd name="connsiteY2" fmla="*/ 36263 h 1535646"/>
                <a:gd name="connsiteX3" fmla="*/ 2355751 w 2914885"/>
                <a:gd name="connsiteY3" fmla="*/ 28810 h 1535646"/>
                <a:gd name="connsiteX4" fmla="*/ 2608969 w 2914885"/>
                <a:gd name="connsiteY4" fmla="*/ 408637 h 1535646"/>
                <a:gd name="connsiteX5" fmla="*/ 2914099 w 2914885"/>
                <a:gd name="connsiteY5" fmla="*/ 817791 h 1535646"/>
                <a:gd name="connsiteX6" fmla="*/ 2749648 w 2914885"/>
                <a:gd name="connsiteY6" fmla="*/ 1069819 h 1535646"/>
                <a:gd name="connsiteX7" fmla="*/ 2285413 w 2914885"/>
                <a:gd name="connsiteY7" fmla="*/ 1505917 h 1535646"/>
                <a:gd name="connsiteX8" fmla="*/ 1849314 w 2914885"/>
                <a:gd name="connsiteY8" fmla="*/ 1534052 h 1535646"/>
                <a:gd name="connsiteX9" fmla="*/ 1416896 w 2914885"/>
                <a:gd name="connsiteY9" fmla="*/ 1303897 h 1535646"/>
                <a:gd name="connsiteX10" fmla="*/ 695763 w 2914885"/>
                <a:gd name="connsiteY10" fmla="*/ 1365241 h 1535646"/>
                <a:gd name="connsiteX11" fmla="*/ 102575 w 2914885"/>
                <a:gd name="connsiteY11" fmla="*/ 888129 h 1535646"/>
                <a:gd name="connsiteX0" fmla="*/ 50234 w 2862544"/>
                <a:gd name="connsiteY0" fmla="*/ 888129 h 1535646"/>
                <a:gd name="connsiteX1" fmla="*/ 66648 w 2862544"/>
                <a:gd name="connsiteY1" fmla="*/ 56946 h 1535646"/>
                <a:gd name="connsiteX2" fmla="*/ 1392691 w 2862544"/>
                <a:gd name="connsiteY2" fmla="*/ 36263 h 1535646"/>
                <a:gd name="connsiteX3" fmla="*/ 2303410 w 2862544"/>
                <a:gd name="connsiteY3" fmla="*/ 28810 h 1535646"/>
                <a:gd name="connsiteX4" fmla="*/ 2556628 w 2862544"/>
                <a:gd name="connsiteY4" fmla="*/ 408637 h 1535646"/>
                <a:gd name="connsiteX5" fmla="*/ 2861758 w 2862544"/>
                <a:gd name="connsiteY5" fmla="*/ 817791 h 1535646"/>
                <a:gd name="connsiteX6" fmla="*/ 2697307 w 2862544"/>
                <a:gd name="connsiteY6" fmla="*/ 1069819 h 1535646"/>
                <a:gd name="connsiteX7" fmla="*/ 2233072 w 2862544"/>
                <a:gd name="connsiteY7" fmla="*/ 1505917 h 1535646"/>
                <a:gd name="connsiteX8" fmla="*/ 1796973 w 2862544"/>
                <a:gd name="connsiteY8" fmla="*/ 1534052 h 1535646"/>
                <a:gd name="connsiteX9" fmla="*/ 1364555 w 2862544"/>
                <a:gd name="connsiteY9" fmla="*/ 1303897 h 1535646"/>
                <a:gd name="connsiteX10" fmla="*/ 643422 w 2862544"/>
                <a:gd name="connsiteY10" fmla="*/ 1365241 h 1535646"/>
                <a:gd name="connsiteX11" fmla="*/ 50234 w 2862544"/>
                <a:gd name="connsiteY11" fmla="*/ 888129 h 1535646"/>
                <a:gd name="connsiteX0" fmla="*/ 31054 w 2843364"/>
                <a:gd name="connsiteY0" fmla="*/ 891317 h 1538834"/>
                <a:gd name="connsiteX1" fmla="*/ 202213 w 2843364"/>
                <a:gd name="connsiteY1" fmla="*/ 144541 h 1538834"/>
                <a:gd name="connsiteX2" fmla="*/ 1373511 w 2843364"/>
                <a:gd name="connsiteY2" fmla="*/ 39451 h 1538834"/>
                <a:gd name="connsiteX3" fmla="*/ 2284230 w 2843364"/>
                <a:gd name="connsiteY3" fmla="*/ 31998 h 1538834"/>
                <a:gd name="connsiteX4" fmla="*/ 2537448 w 2843364"/>
                <a:gd name="connsiteY4" fmla="*/ 411825 h 1538834"/>
                <a:gd name="connsiteX5" fmla="*/ 2842578 w 2843364"/>
                <a:gd name="connsiteY5" fmla="*/ 820979 h 1538834"/>
                <a:gd name="connsiteX6" fmla="*/ 2678127 w 2843364"/>
                <a:gd name="connsiteY6" fmla="*/ 1073007 h 1538834"/>
                <a:gd name="connsiteX7" fmla="*/ 2213892 w 2843364"/>
                <a:gd name="connsiteY7" fmla="*/ 1509105 h 1538834"/>
                <a:gd name="connsiteX8" fmla="*/ 1777793 w 2843364"/>
                <a:gd name="connsiteY8" fmla="*/ 1537240 h 1538834"/>
                <a:gd name="connsiteX9" fmla="*/ 1345375 w 2843364"/>
                <a:gd name="connsiteY9" fmla="*/ 1307085 h 1538834"/>
                <a:gd name="connsiteX10" fmla="*/ 624242 w 2843364"/>
                <a:gd name="connsiteY10" fmla="*/ 1368429 h 1538834"/>
                <a:gd name="connsiteX11" fmla="*/ 31054 w 2843364"/>
                <a:gd name="connsiteY11" fmla="*/ 891317 h 1538834"/>
                <a:gd name="connsiteX0" fmla="*/ 31054 w 2843364"/>
                <a:gd name="connsiteY0" fmla="*/ 972011 h 1619528"/>
                <a:gd name="connsiteX1" fmla="*/ 202213 w 2843364"/>
                <a:gd name="connsiteY1" fmla="*/ 225235 h 1619528"/>
                <a:gd name="connsiteX2" fmla="*/ 681935 w 2843364"/>
                <a:gd name="connsiteY2" fmla="*/ 1775 h 1619528"/>
                <a:gd name="connsiteX3" fmla="*/ 1373511 w 2843364"/>
                <a:gd name="connsiteY3" fmla="*/ 120145 h 1619528"/>
                <a:gd name="connsiteX4" fmla="*/ 2284230 w 2843364"/>
                <a:gd name="connsiteY4" fmla="*/ 112692 h 1619528"/>
                <a:gd name="connsiteX5" fmla="*/ 2537448 w 2843364"/>
                <a:gd name="connsiteY5" fmla="*/ 492519 h 1619528"/>
                <a:gd name="connsiteX6" fmla="*/ 2842578 w 2843364"/>
                <a:gd name="connsiteY6" fmla="*/ 901673 h 1619528"/>
                <a:gd name="connsiteX7" fmla="*/ 2678127 w 2843364"/>
                <a:gd name="connsiteY7" fmla="*/ 1153701 h 1619528"/>
                <a:gd name="connsiteX8" fmla="*/ 2213892 w 2843364"/>
                <a:gd name="connsiteY8" fmla="*/ 1589799 h 1619528"/>
                <a:gd name="connsiteX9" fmla="*/ 1777793 w 2843364"/>
                <a:gd name="connsiteY9" fmla="*/ 1617934 h 1619528"/>
                <a:gd name="connsiteX10" fmla="*/ 1345375 w 2843364"/>
                <a:gd name="connsiteY10" fmla="*/ 1387779 h 1619528"/>
                <a:gd name="connsiteX11" fmla="*/ 624242 w 2843364"/>
                <a:gd name="connsiteY11" fmla="*/ 1449123 h 1619528"/>
                <a:gd name="connsiteX12" fmla="*/ 31054 w 2843364"/>
                <a:gd name="connsiteY12" fmla="*/ 972011 h 1619528"/>
                <a:gd name="connsiteX0" fmla="*/ 31054 w 2678128"/>
                <a:gd name="connsiteY0" fmla="*/ 972011 h 1619528"/>
                <a:gd name="connsiteX1" fmla="*/ 202213 w 2678128"/>
                <a:gd name="connsiteY1" fmla="*/ 225235 h 1619528"/>
                <a:gd name="connsiteX2" fmla="*/ 681935 w 2678128"/>
                <a:gd name="connsiteY2" fmla="*/ 1775 h 1619528"/>
                <a:gd name="connsiteX3" fmla="*/ 1373511 w 2678128"/>
                <a:gd name="connsiteY3" fmla="*/ 120145 h 1619528"/>
                <a:gd name="connsiteX4" fmla="*/ 2284230 w 2678128"/>
                <a:gd name="connsiteY4" fmla="*/ 112692 h 1619528"/>
                <a:gd name="connsiteX5" fmla="*/ 2537448 w 2678128"/>
                <a:gd name="connsiteY5" fmla="*/ 492519 h 1619528"/>
                <a:gd name="connsiteX6" fmla="*/ 2603427 w 2678128"/>
                <a:gd name="connsiteY6" fmla="*/ 845403 h 1619528"/>
                <a:gd name="connsiteX7" fmla="*/ 2678127 w 2678128"/>
                <a:gd name="connsiteY7" fmla="*/ 1153701 h 1619528"/>
                <a:gd name="connsiteX8" fmla="*/ 2213892 w 2678128"/>
                <a:gd name="connsiteY8" fmla="*/ 1589799 h 1619528"/>
                <a:gd name="connsiteX9" fmla="*/ 1777793 w 2678128"/>
                <a:gd name="connsiteY9" fmla="*/ 1617934 h 1619528"/>
                <a:gd name="connsiteX10" fmla="*/ 1345375 w 2678128"/>
                <a:gd name="connsiteY10" fmla="*/ 1387779 h 1619528"/>
                <a:gd name="connsiteX11" fmla="*/ 624242 w 2678128"/>
                <a:gd name="connsiteY11" fmla="*/ 1449123 h 1619528"/>
                <a:gd name="connsiteX12" fmla="*/ 31054 w 2678128"/>
                <a:gd name="connsiteY12" fmla="*/ 972011 h 1619528"/>
                <a:gd name="connsiteX0" fmla="*/ 31054 w 2678128"/>
                <a:gd name="connsiteY0" fmla="*/ 972754 h 1620271"/>
                <a:gd name="connsiteX1" fmla="*/ 202213 w 2678128"/>
                <a:gd name="connsiteY1" fmla="*/ 225978 h 1620271"/>
                <a:gd name="connsiteX2" fmla="*/ 681935 w 2678128"/>
                <a:gd name="connsiteY2" fmla="*/ 2518 h 1620271"/>
                <a:gd name="connsiteX3" fmla="*/ 1373511 w 2678128"/>
                <a:gd name="connsiteY3" fmla="*/ 120888 h 1620271"/>
                <a:gd name="connsiteX4" fmla="*/ 2242026 w 2678128"/>
                <a:gd name="connsiteY4" fmla="*/ 352586 h 1620271"/>
                <a:gd name="connsiteX5" fmla="*/ 2537448 w 2678128"/>
                <a:gd name="connsiteY5" fmla="*/ 493262 h 1620271"/>
                <a:gd name="connsiteX6" fmla="*/ 2603427 w 2678128"/>
                <a:gd name="connsiteY6" fmla="*/ 846146 h 1620271"/>
                <a:gd name="connsiteX7" fmla="*/ 2678127 w 2678128"/>
                <a:gd name="connsiteY7" fmla="*/ 1154444 h 1620271"/>
                <a:gd name="connsiteX8" fmla="*/ 2213892 w 2678128"/>
                <a:gd name="connsiteY8" fmla="*/ 1590542 h 1620271"/>
                <a:gd name="connsiteX9" fmla="*/ 1777793 w 2678128"/>
                <a:gd name="connsiteY9" fmla="*/ 1618677 h 1620271"/>
                <a:gd name="connsiteX10" fmla="*/ 1345375 w 2678128"/>
                <a:gd name="connsiteY10" fmla="*/ 1388522 h 1620271"/>
                <a:gd name="connsiteX11" fmla="*/ 624242 w 2678128"/>
                <a:gd name="connsiteY11" fmla="*/ 1449866 h 1620271"/>
                <a:gd name="connsiteX12" fmla="*/ 31054 w 2678128"/>
                <a:gd name="connsiteY12" fmla="*/ 972754 h 1620271"/>
                <a:gd name="connsiteX0" fmla="*/ 31054 w 2678128"/>
                <a:gd name="connsiteY0" fmla="*/ 971898 h 1619415"/>
                <a:gd name="connsiteX1" fmla="*/ 202213 w 2678128"/>
                <a:gd name="connsiteY1" fmla="*/ 225122 h 1619415"/>
                <a:gd name="connsiteX2" fmla="*/ 681935 w 2678128"/>
                <a:gd name="connsiteY2" fmla="*/ 1662 h 1619415"/>
                <a:gd name="connsiteX3" fmla="*/ 1373511 w 2678128"/>
                <a:gd name="connsiteY3" fmla="*/ 120032 h 1619415"/>
                <a:gd name="connsiteX4" fmla="*/ 1835486 w 2678128"/>
                <a:gd name="connsiteY4" fmla="*/ 57934 h 1619415"/>
                <a:gd name="connsiteX5" fmla="*/ 2242026 w 2678128"/>
                <a:gd name="connsiteY5" fmla="*/ 351730 h 1619415"/>
                <a:gd name="connsiteX6" fmla="*/ 2537448 w 2678128"/>
                <a:gd name="connsiteY6" fmla="*/ 492406 h 1619415"/>
                <a:gd name="connsiteX7" fmla="*/ 2603427 w 2678128"/>
                <a:gd name="connsiteY7" fmla="*/ 845290 h 1619415"/>
                <a:gd name="connsiteX8" fmla="*/ 2678127 w 2678128"/>
                <a:gd name="connsiteY8" fmla="*/ 1153588 h 1619415"/>
                <a:gd name="connsiteX9" fmla="*/ 2213892 w 2678128"/>
                <a:gd name="connsiteY9" fmla="*/ 1589686 h 1619415"/>
                <a:gd name="connsiteX10" fmla="*/ 1777793 w 2678128"/>
                <a:gd name="connsiteY10" fmla="*/ 1617821 h 1619415"/>
                <a:gd name="connsiteX11" fmla="*/ 1345375 w 2678128"/>
                <a:gd name="connsiteY11" fmla="*/ 1387666 h 1619415"/>
                <a:gd name="connsiteX12" fmla="*/ 624242 w 2678128"/>
                <a:gd name="connsiteY12" fmla="*/ 1449010 h 1619415"/>
                <a:gd name="connsiteX13" fmla="*/ 31054 w 2678128"/>
                <a:gd name="connsiteY13" fmla="*/ 971898 h 1619415"/>
                <a:gd name="connsiteX0" fmla="*/ 31054 w 2678128"/>
                <a:gd name="connsiteY0" fmla="*/ 971898 h 1619415"/>
                <a:gd name="connsiteX1" fmla="*/ 202213 w 2678128"/>
                <a:gd name="connsiteY1" fmla="*/ 225122 h 1619415"/>
                <a:gd name="connsiteX2" fmla="*/ 681935 w 2678128"/>
                <a:gd name="connsiteY2" fmla="*/ 1662 h 1619415"/>
                <a:gd name="connsiteX3" fmla="*/ 1373511 w 2678128"/>
                <a:gd name="connsiteY3" fmla="*/ 120032 h 1619415"/>
                <a:gd name="connsiteX4" fmla="*/ 1835486 w 2678128"/>
                <a:gd name="connsiteY4" fmla="*/ 57934 h 1619415"/>
                <a:gd name="connsiteX5" fmla="*/ 2242026 w 2678128"/>
                <a:gd name="connsiteY5" fmla="*/ 351730 h 1619415"/>
                <a:gd name="connsiteX6" fmla="*/ 2537448 w 2678128"/>
                <a:gd name="connsiteY6" fmla="*/ 492406 h 1619415"/>
                <a:gd name="connsiteX7" fmla="*/ 2603427 w 2678128"/>
                <a:gd name="connsiteY7" fmla="*/ 845290 h 1619415"/>
                <a:gd name="connsiteX8" fmla="*/ 2678127 w 2678128"/>
                <a:gd name="connsiteY8" fmla="*/ 1153588 h 1619415"/>
                <a:gd name="connsiteX9" fmla="*/ 2213892 w 2678128"/>
                <a:gd name="connsiteY9" fmla="*/ 1392738 h 1619415"/>
                <a:gd name="connsiteX10" fmla="*/ 1777793 w 2678128"/>
                <a:gd name="connsiteY10" fmla="*/ 1617821 h 1619415"/>
                <a:gd name="connsiteX11" fmla="*/ 1345375 w 2678128"/>
                <a:gd name="connsiteY11" fmla="*/ 1387666 h 1619415"/>
                <a:gd name="connsiteX12" fmla="*/ 624242 w 2678128"/>
                <a:gd name="connsiteY12" fmla="*/ 1449010 h 1619415"/>
                <a:gd name="connsiteX13" fmla="*/ 31054 w 2678128"/>
                <a:gd name="connsiteY13" fmla="*/ 971898 h 1619415"/>
                <a:gd name="connsiteX0" fmla="*/ 31054 w 2678128"/>
                <a:gd name="connsiteY0" fmla="*/ 971898 h 1477748"/>
                <a:gd name="connsiteX1" fmla="*/ 202213 w 2678128"/>
                <a:gd name="connsiteY1" fmla="*/ 225122 h 1477748"/>
                <a:gd name="connsiteX2" fmla="*/ 681935 w 2678128"/>
                <a:gd name="connsiteY2" fmla="*/ 1662 h 1477748"/>
                <a:gd name="connsiteX3" fmla="*/ 1373511 w 2678128"/>
                <a:gd name="connsiteY3" fmla="*/ 120032 h 1477748"/>
                <a:gd name="connsiteX4" fmla="*/ 1835486 w 2678128"/>
                <a:gd name="connsiteY4" fmla="*/ 57934 h 1477748"/>
                <a:gd name="connsiteX5" fmla="*/ 2242026 w 2678128"/>
                <a:gd name="connsiteY5" fmla="*/ 351730 h 1477748"/>
                <a:gd name="connsiteX6" fmla="*/ 2537448 w 2678128"/>
                <a:gd name="connsiteY6" fmla="*/ 492406 h 1477748"/>
                <a:gd name="connsiteX7" fmla="*/ 2603427 w 2678128"/>
                <a:gd name="connsiteY7" fmla="*/ 845290 h 1477748"/>
                <a:gd name="connsiteX8" fmla="*/ 2678127 w 2678128"/>
                <a:gd name="connsiteY8" fmla="*/ 1153588 h 1477748"/>
                <a:gd name="connsiteX9" fmla="*/ 2213892 w 2678128"/>
                <a:gd name="connsiteY9" fmla="*/ 1392738 h 1477748"/>
                <a:gd name="connsiteX10" fmla="*/ 1777793 w 2678128"/>
                <a:gd name="connsiteY10" fmla="*/ 1449009 h 1477748"/>
                <a:gd name="connsiteX11" fmla="*/ 1345375 w 2678128"/>
                <a:gd name="connsiteY11" fmla="*/ 1387666 h 1477748"/>
                <a:gd name="connsiteX12" fmla="*/ 624242 w 2678128"/>
                <a:gd name="connsiteY12" fmla="*/ 1449010 h 1477748"/>
                <a:gd name="connsiteX13" fmla="*/ 31054 w 2678128"/>
                <a:gd name="connsiteY13" fmla="*/ 971898 h 1477748"/>
                <a:gd name="connsiteX0" fmla="*/ 31054 w 2748465"/>
                <a:gd name="connsiteY0" fmla="*/ 971898 h 1477748"/>
                <a:gd name="connsiteX1" fmla="*/ 202213 w 2748465"/>
                <a:gd name="connsiteY1" fmla="*/ 225122 h 1477748"/>
                <a:gd name="connsiteX2" fmla="*/ 681935 w 2748465"/>
                <a:gd name="connsiteY2" fmla="*/ 1662 h 1477748"/>
                <a:gd name="connsiteX3" fmla="*/ 1373511 w 2748465"/>
                <a:gd name="connsiteY3" fmla="*/ 120032 h 1477748"/>
                <a:gd name="connsiteX4" fmla="*/ 1835486 w 2748465"/>
                <a:gd name="connsiteY4" fmla="*/ 57934 h 1477748"/>
                <a:gd name="connsiteX5" fmla="*/ 2242026 w 2748465"/>
                <a:gd name="connsiteY5" fmla="*/ 351730 h 1477748"/>
                <a:gd name="connsiteX6" fmla="*/ 2537448 w 2748465"/>
                <a:gd name="connsiteY6" fmla="*/ 492406 h 1477748"/>
                <a:gd name="connsiteX7" fmla="*/ 2603427 w 2748465"/>
                <a:gd name="connsiteY7" fmla="*/ 845290 h 1477748"/>
                <a:gd name="connsiteX8" fmla="*/ 2748465 w 2748465"/>
                <a:gd name="connsiteY8" fmla="*/ 1153588 h 1477748"/>
                <a:gd name="connsiteX9" fmla="*/ 2213892 w 2748465"/>
                <a:gd name="connsiteY9" fmla="*/ 1392738 h 1477748"/>
                <a:gd name="connsiteX10" fmla="*/ 1777793 w 2748465"/>
                <a:gd name="connsiteY10" fmla="*/ 1449009 h 1477748"/>
                <a:gd name="connsiteX11" fmla="*/ 1345375 w 2748465"/>
                <a:gd name="connsiteY11" fmla="*/ 1387666 h 1477748"/>
                <a:gd name="connsiteX12" fmla="*/ 624242 w 2748465"/>
                <a:gd name="connsiteY12" fmla="*/ 1449010 h 1477748"/>
                <a:gd name="connsiteX13" fmla="*/ 31054 w 2748465"/>
                <a:gd name="connsiteY13" fmla="*/ 971898 h 1477748"/>
                <a:gd name="connsiteX0" fmla="*/ 31054 w 2748465"/>
                <a:gd name="connsiteY0" fmla="*/ 971898 h 1477748"/>
                <a:gd name="connsiteX1" fmla="*/ 202213 w 2748465"/>
                <a:gd name="connsiteY1" fmla="*/ 225122 h 1477748"/>
                <a:gd name="connsiteX2" fmla="*/ 681935 w 2748465"/>
                <a:gd name="connsiteY2" fmla="*/ 1662 h 1477748"/>
                <a:gd name="connsiteX3" fmla="*/ 1373511 w 2748465"/>
                <a:gd name="connsiteY3" fmla="*/ 120032 h 1477748"/>
                <a:gd name="connsiteX4" fmla="*/ 1835486 w 2748465"/>
                <a:gd name="connsiteY4" fmla="*/ 57934 h 1477748"/>
                <a:gd name="connsiteX5" fmla="*/ 2242026 w 2748465"/>
                <a:gd name="connsiteY5" fmla="*/ 351730 h 1477748"/>
                <a:gd name="connsiteX6" fmla="*/ 2537448 w 2748465"/>
                <a:gd name="connsiteY6" fmla="*/ 492406 h 1477748"/>
                <a:gd name="connsiteX7" fmla="*/ 2687834 w 2748465"/>
                <a:gd name="connsiteY7" fmla="*/ 817155 h 1477748"/>
                <a:gd name="connsiteX8" fmla="*/ 2748465 w 2748465"/>
                <a:gd name="connsiteY8" fmla="*/ 1153588 h 1477748"/>
                <a:gd name="connsiteX9" fmla="*/ 2213892 w 2748465"/>
                <a:gd name="connsiteY9" fmla="*/ 1392738 h 1477748"/>
                <a:gd name="connsiteX10" fmla="*/ 1777793 w 2748465"/>
                <a:gd name="connsiteY10" fmla="*/ 1449009 h 1477748"/>
                <a:gd name="connsiteX11" fmla="*/ 1345375 w 2748465"/>
                <a:gd name="connsiteY11" fmla="*/ 1387666 h 1477748"/>
                <a:gd name="connsiteX12" fmla="*/ 624242 w 2748465"/>
                <a:gd name="connsiteY12" fmla="*/ 1449010 h 1477748"/>
                <a:gd name="connsiteX13" fmla="*/ 31054 w 2748465"/>
                <a:gd name="connsiteY13" fmla="*/ 971898 h 1477748"/>
                <a:gd name="connsiteX0" fmla="*/ 31054 w 2748465"/>
                <a:gd name="connsiteY0" fmla="*/ 971898 h 1477748"/>
                <a:gd name="connsiteX1" fmla="*/ 202213 w 2748465"/>
                <a:gd name="connsiteY1" fmla="*/ 225122 h 1477748"/>
                <a:gd name="connsiteX2" fmla="*/ 681935 w 2748465"/>
                <a:gd name="connsiteY2" fmla="*/ 1662 h 1477748"/>
                <a:gd name="connsiteX3" fmla="*/ 1373511 w 2748465"/>
                <a:gd name="connsiteY3" fmla="*/ 120032 h 1477748"/>
                <a:gd name="connsiteX4" fmla="*/ 1835486 w 2748465"/>
                <a:gd name="connsiteY4" fmla="*/ 57934 h 1477748"/>
                <a:gd name="connsiteX5" fmla="*/ 2242026 w 2748465"/>
                <a:gd name="connsiteY5" fmla="*/ 351730 h 1477748"/>
                <a:gd name="connsiteX6" fmla="*/ 2664058 w 2748465"/>
                <a:gd name="connsiteY6" fmla="*/ 408000 h 1477748"/>
                <a:gd name="connsiteX7" fmla="*/ 2687834 w 2748465"/>
                <a:gd name="connsiteY7" fmla="*/ 817155 h 1477748"/>
                <a:gd name="connsiteX8" fmla="*/ 2748465 w 2748465"/>
                <a:gd name="connsiteY8" fmla="*/ 1153588 h 1477748"/>
                <a:gd name="connsiteX9" fmla="*/ 2213892 w 2748465"/>
                <a:gd name="connsiteY9" fmla="*/ 1392738 h 1477748"/>
                <a:gd name="connsiteX10" fmla="*/ 1777793 w 2748465"/>
                <a:gd name="connsiteY10" fmla="*/ 1449009 h 1477748"/>
                <a:gd name="connsiteX11" fmla="*/ 1345375 w 2748465"/>
                <a:gd name="connsiteY11" fmla="*/ 1387666 h 1477748"/>
                <a:gd name="connsiteX12" fmla="*/ 624242 w 2748465"/>
                <a:gd name="connsiteY12" fmla="*/ 1449010 h 1477748"/>
                <a:gd name="connsiteX13" fmla="*/ 31054 w 2748465"/>
                <a:gd name="connsiteY13" fmla="*/ 971898 h 1477748"/>
                <a:gd name="connsiteX0" fmla="*/ 31054 w 2748465"/>
                <a:gd name="connsiteY0" fmla="*/ 971898 h 1477748"/>
                <a:gd name="connsiteX1" fmla="*/ 202213 w 2748465"/>
                <a:gd name="connsiteY1" fmla="*/ 225122 h 1477748"/>
                <a:gd name="connsiteX2" fmla="*/ 681935 w 2748465"/>
                <a:gd name="connsiteY2" fmla="*/ 1662 h 1477748"/>
                <a:gd name="connsiteX3" fmla="*/ 1373511 w 2748465"/>
                <a:gd name="connsiteY3" fmla="*/ 120032 h 1477748"/>
                <a:gd name="connsiteX4" fmla="*/ 1835486 w 2748465"/>
                <a:gd name="connsiteY4" fmla="*/ 57934 h 1477748"/>
                <a:gd name="connsiteX5" fmla="*/ 2340500 w 2748465"/>
                <a:gd name="connsiteY5" fmla="*/ 196985 h 1477748"/>
                <a:gd name="connsiteX6" fmla="*/ 2664058 w 2748465"/>
                <a:gd name="connsiteY6" fmla="*/ 408000 h 1477748"/>
                <a:gd name="connsiteX7" fmla="*/ 2687834 w 2748465"/>
                <a:gd name="connsiteY7" fmla="*/ 817155 h 1477748"/>
                <a:gd name="connsiteX8" fmla="*/ 2748465 w 2748465"/>
                <a:gd name="connsiteY8" fmla="*/ 1153588 h 1477748"/>
                <a:gd name="connsiteX9" fmla="*/ 2213892 w 2748465"/>
                <a:gd name="connsiteY9" fmla="*/ 1392738 h 1477748"/>
                <a:gd name="connsiteX10" fmla="*/ 1777793 w 2748465"/>
                <a:gd name="connsiteY10" fmla="*/ 1449009 h 1477748"/>
                <a:gd name="connsiteX11" fmla="*/ 1345375 w 2748465"/>
                <a:gd name="connsiteY11" fmla="*/ 1387666 h 1477748"/>
                <a:gd name="connsiteX12" fmla="*/ 624242 w 2748465"/>
                <a:gd name="connsiteY12" fmla="*/ 1449010 h 1477748"/>
                <a:gd name="connsiteX13" fmla="*/ 31054 w 2748465"/>
                <a:gd name="connsiteY13" fmla="*/ 971898 h 1477748"/>
                <a:gd name="connsiteX0" fmla="*/ 31054 w 2748465"/>
                <a:gd name="connsiteY0" fmla="*/ 971898 h 1477748"/>
                <a:gd name="connsiteX1" fmla="*/ 202213 w 2748465"/>
                <a:gd name="connsiteY1" fmla="*/ 225122 h 1477748"/>
                <a:gd name="connsiteX2" fmla="*/ 681935 w 2748465"/>
                <a:gd name="connsiteY2" fmla="*/ 1662 h 1477748"/>
                <a:gd name="connsiteX3" fmla="*/ 1373511 w 2748465"/>
                <a:gd name="connsiteY3" fmla="*/ 120032 h 1477748"/>
                <a:gd name="connsiteX4" fmla="*/ 1835486 w 2748465"/>
                <a:gd name="connsiteY4" fmla="*/ 57934 h 1477748"/>
                <a:gd name="connsiteX5" fmla="*/ 2256094 w 2748465"/>
                <a:gd name="connsiteY5" fmla="*/ 422068 h 1477748"/>
                <a:gd name="connsiteX6" fmla="*/ 2664058 w 2748465"/>
                <a:gd name="connsiteY6" fmla="*/ 408000 h 1477748"/>
                <a:gd name="connsiteX7" fmla="*/ 2687834 w 2748465"/>
                <a:gd name="connsiteY7" fmla="*/ 817155 h 1477748"/>
                <a:gd name="connsiteX8" fmla="*/ 2748465 w 2748465"/>
                <a:gd name="connsiteY8" fmla="*/ 1153588 h 1477748"/>
                <a:gd name="connsiteX9" fmla="*/ 2213892 w 2748465"/>
                <a:gd name="connsiteY9" fmla="*/ 1392738 h 1477748"/>
                <a:gd name="connsiteX10" fmla="*/ 1777793 w 2748465"/>
                <a:gd name="connsiteY10" fmla="*/ 1449009 h 1477748"/>
                <a:gd name="connsiteX11" fmla="*/ 1345375 w 2748465"/>
                <a:gd name="connsiteY11" fmla="*/ 1387666 h 1477748"/>
                <a:gd name="connsiteX12" fmla="*/ 624242 w 2748465"/>
                <a:gd name="connsiteY12" fmla="*/ 1449010 h 1477748"/>
                <a:gd name="connsiteX13" fmla="*/ 31054 w 2748465"/>
                <a:gd name="connsiteY13" fmla="*/ 971898 h 1477748"/>
                <a:gd name="connsiteX0" fmla="*/ 31054 w 2706707"/>
                <a:gd name="connsiteY0" fmla="*/ 971898 h 1477748"/>
                <a:gd name="connsiteX1" fmla="*/ 202213 w 2706707"/>
                <a:gd name="connsiteY1" fmla="*/ 225122 h 1477748"/>
                <a:gd name="connsiteX2" fmla="*/ 681935 w 2706707"/>
                <a:gd name="connsiteY2" fmla="*/ 1662 h 1477748"/>
                <a:gd name="connsiteX3" fmla="*/ 1373511 w 2706707"/>
                <a:gd name="connsiteY3" fmla="*/ 120032 h 1477748"/>
                <a:gd name="connsiteX4" fmla="*/ 1835486 w 2706707"/>
                <a:gd name="connsiteY4" fmla="*/ 57934 h 1477748"/>
                <a:gd name="connsiteX5" fmla="*/ 2256094 w 2706707"/>
                <a:gd name="connsiteY5" fmla="*/ 422068 h 1477748"/>
                <a:gd name="connsiteX6" fmla="*/ 2664058 w 2706707"/>
                <a:gd name="connsiteY6" fmla="*/ 408000 h 1477748"/>
                <a:gd name="connsiteX7" fmla="*/ 2687834 w 2706707"/>
                <a:gd name="connsiteY7" fmla="*/ 817155 h 1477748"/>
                <a:gd name="connsiteX8" fmla="*/ 2621856 w 2706707"/>
                <a:gd name="connsiteY8" fmla="*/ 1097317 h 1477748"/>
                <a:gd name="connsiteX9" fmla="*/ 2213892 w 2706707"/>
                <a:gd name="connsiteY9" fmla="*/ 1392738 h 1477748"/>
                <a:gd name="connsiteX10" fmla="*/ 1777793 w 2706707"/>
                <a:gd name="connsiteY10" fmla="*/ 1449009 h 1477748"/>
                <a:gd name="connsiteX11" fmla="*/ 1345375 w 2706707"/>
                <a:gd name="connsiteY11" fmla="*/ 1387666 h 1477748"/>
                <a:gd name="connsiteX12" fmla="*/ 624242 w 2706707"/>
                <a:gd name="connsiteY12" fmla="*/ 1449010 h 1477748"/>
                <a:gd name="connsiteX13" fmla="*/ 31054 w 2706707"/>
                <a:gd name="connsiteY13" fmla="*/ 971898 h 1477748"/>
                <a:gd name="connsiteX0" fmla="*/ 31054 w 2706707"/>
                <a:gd name="connsiteY0" fmla="*/ 971898 h 1467848"/>
                <a:gd name="connsiteX1" fmla="*/ 202213 w 2706707"/>
                <a:gd name="connsiteY1" fmla="*/ 225122 h 1467848"/>
                <a:gd name="connsiteX2" fmla="*/ 681935 w 2706707"/>
                <a:gd name="connsiteY2" fmla="*/ 1662 h 1467848"/>
                <a:gd name="connsiteX3" fmla="*/ 1373511 w 2706707"/>
                <a:gd name="connsiteY3" fmla="*/ 120032 h 1467848"/>
                <a:gd name="connsiteX4" fmla="*/ 1835486 w 2706707"/>
                <a:gd name="connsiteY4" fmla="*/ 57934 h 1467848"/>
                <a:gd name="connsiteX5" fmla="*/ 2256094 w 2706707"/>
                <a:gd name="connsiteY5" fmla="*/ 422068 h 1467848"/>
                <a:gd name="connsiteX6" fmla="*/ 2664058 w 2706707"/>
                <a:gd name="connsiteY6" fmla="*/ 408000 h 1467848"/>
                <a:gd name="connsiteX7" fmla="*/ 2687834 w 2706707"/>
                <a:gd name="connsiteY7" fmla="*/ 817155 h 1467848"/>
                <a:gd name="connsiteX8" fmla="*/ 2621856 w 2706707"/>
                <a:gd name="connsiteY8" fmla="*/ 1097317 h 1467848"/>
                <a:gd name="connsiteX9" fmla="*/ 2213892 w 2706707"/>
                <a:gd name="connsiteY9" fmla="*/ 1392738 h 1467848"/>
                <a:gd name="connsiteX10" fmla="*/ 1777793 w 2706707"/>
                <a:gd name="connsiteY10" fmla="*/ 1449009 h 1467848"/>
                <a:gd name="connsiteX11" fmla="*/ 1345375 w 2706707"/>
                <a:gd name="connsiteY11" fmla="*/ 1275125 h 1467848"/>
                <a:gd name="connsiteX12" fmla="*/ 624242 w 2706707"/>
                <a:gd name="connsiteY12" fmla="*/ 1449010 h 1467848"/>
                <a:gd name="connsiteX13" fmla="*/ 31054 w 2706707"/>
                <a:gd name="connsiteY13" fmla="*/ 971898 h 1467848"/>
                <a:gd name="connsiteX0" fmla="*/ 122209 w 2600915"/>
                <a:gd name="connsiteY0" fmla="*/ 929695 h 1467848"/>
                <a:gd name="connsiteX1" fmla="*/ 96421 w 2600915"/>
                <a:gd name="connsiteY1" fmla="*/ 225122 h 1467848"/>
                <a:gd name="connsiteX2" fmla="*/ 576143 w 2600915"/>
                <a:gd name="connsiteY2" fmla="*/ 1662 h 1467848"/>
                <a:gd name="connsiteX3" fmla="*/ 1267719 w 2600915"/>
                <a:gd name="connsiteY3" fmla="*/ 120032 h 1467848"/>
                <a:gd name="connsiteX4" fmla="*/ 1729694 w 2600915"/>
                <a:gd name="connsiteY4" fmla="*/ 57934 h 1467848"/>
                <a:gd name="connsiteX5" fmla="*/ 2150302 w 2600915"/>
                <a:gd name="connsiteY5" fmla="*/ 422068 h 1467848"/>
                <a:gd name="connsiteX6" fmla="*/ 2558266 w 2600915"/>
                <a:gd name="connsiteY6" fmla="*/ 408000 h 1467848"/>
                <a:gd name="connsiteX7" fmla="*/ 2582042 w 2600915"/>
                <a:gd name="connsiteY7" fmla="*/ 817155 h 1467848"/>
                <a:gd name="connsiteX8" fmla="*/ 2516064 w 2600915"/>
                <a:gd name="connsiteY8" fmla="*/ 1097317 h 1467848"/>
                <a:gd name="connsiteX9" fmla="*/ 2108100 w 2600915"/>
                <a:gd name="connsiteY9" fmla="*/ 1392738 h 1467848"/>
                <a:gd name="connsiteX10" fmla="*/ 1672001 w 2600915"/>
                <a:gd name="connsiteY10" fmla="*/ 1449009 h 1467848"/>
                <a:gd name="connsiteX11" fmla="*/ 1239583 w 2600915"/>
                <a:gd name="connsiteY11" fmla="*/ 1275125 h 1467848"/>
                <a:gd name="connsiteX12" fmla="*/ 518450 w 2600915"/>
                <a:gd name="connsiteY12" fmla="*/ 1449010 h 1467848"/>
                <a:gd name="connsiteX13" fmla="*/ 122209 w 2600915"/>
                <a:gd name="connsiteY13" fmla="*/ 929695 h 1467848"/>
                <a:gd name="connsiteX0" fmla="*/ 30351 w 2509057"/>
                <a:gd name="connsiteY0" fmla="*/ 929695 h 1467848"/>
                <a:gd name="connsiteX1" fmla="*/ 159308 w 2509057"/>
                <a:gd name="connsiteY1" fmla="*/ 393934 h 1467848"/>
                <a:gd name="connsiteX2" fmla="*/ 484285 w 2509057"/>
                <a:gd name="connsiteY2" fmla="*/ 1662 h 1467848"/>
                <a:gd name="connsiteX3" fmla="*/ 1175861 w 2509057"/>
                <a:gd name="connsiteY3" fmla="*/ 120032 h 1467848"/>
                <a:gd name="connsiteX4" fmla="*/ 1637836 w 2509057"/>
                <a:gd name="connsiteY4" fmla="*/ 57934 h 1467848"/>
                <a:gd name="connsiteX5" fmla="*/ 2058444 w 2509057"/>
                <a:gd name="connsiteY5" fmla="*/ 422068 h 1467848"/>
                <a:gd name="connsiteX6" fmla="*/ 2466408 w 2509057"/>
                <a:gd name="connsiteY6" fmla="*/ 408000 h 1467848"/>
                <a:gd name="connsiteX7" fmla="*/ 2490184 w 2509057"/>
                <a:gd name="connsiteY7" fmla="*/ 817155 h 1467848"/>
                <a:gd name="connsiteX8" fmla="*/ 2424206 w 2509057"/>
                <a:gd name="connsiteY8" fmla="*/ 1097317 h 1467848"/>
                <a:gd name="connsiteX9" fmla="*/ 2016242 w 2509057"/>
                <a:gd name="connsiteY9" fmla="*/ 1392738 h 1467848"/>
                <a:gd name="connsiteX10" fmla="*/ 1580143 w 2509057"/>
                <a:gd name="connsiteY10" fmla="*/ 1449009 h 1467848"/>
                <a:gd name="connsiteX11" fmla="*/ 1147725 w 2509057"/>
                <a:gd name="connsiteY11" fmla="*/ 1275125 h 1467848"/>
                <a:gd name="connsiteX12" fmla="*/ 426592 w 2509057"/>
                <a:gd name="connsiteY12" fmla="*/ 1449010 h 1467848"/>
                <a:gd name="connsiteX13" fmla="*/ 30351 w 2509057"/>
                <a:gd name="connsiteY13" fmla="*/ 929695 h 1467848"/>
                <a:gd name="connsiteX0" fmla="*/ 30351 w 2491829"/>
                <a:gd name="connsiteY0" fmla="*/ 929695 h 1467848"/>
                <a:gd name="connsiteX1" fmla="*/ 159308 w 2491829"/>
                <a:gd name="connsiteY1" fmla="*/ 393934 h 1467848"/>
                <a:gd name="connsiteX2" fmla="*/ 484285 w 2491829"/>
                <a:gd name="connsiteY2" fmla="*/ 1662 h 1467848"/>
                <a:gd name="connsiteX3" fmla="*/ 1175861 w 2491829"/>
                <a:gd name="connsiteY3" fmla="*/ 120032 h 1467848"/>
                <a:gd name="connsiteX4" fmla="*/ 1637836 w 2491829"/>
                <a:gd name="connsiteY4" fmla="*/ 57934 h 1467848"/>
                <a:gd name="connsiteX5" fmla="*/ 2058444 w 2491829"/>
                <a:gd name="connsiteY5" fmla="*/ 422068 h 1467848"/>
                <a:gd name="connsiteX6" fmla="*/ 2367934 w 2491829"/>
                <a:gd name="connsiteY6" fmla="*/ 520541 h 1467848"/>
                <a:gd name="connsiteX7" fmla="*/ 2490184 w 2491829"/>
                <a:gd name="connsiteY7" fmla="*/ 817155 h 1467848"/>
                <a:gd name="connsiteX8" fmla="*/ 2424206 w 2491829"/>
                <a:gd name="connsiteY8" fmla="*/ 1097317 h 1467848"/>
                <a:gd name="connsiteX9" fmla="*/ 2016242 w 2491829"/>
                <a:gd name="connsiteY9" fmla="*/ 1392738 h 1467848"/>
                <a:gd name="connsiteX10" fmla="*/ 1580143 w 2491829"/>
                <a:gd name="connsiteY10" fmla="*/ 1449009 h 1467848"/>
                <a:gd name="connsiteX11" fmla="*/ 1147725 w 2491829"/>
                <a:gd name="connsiteY11" fmla="*/ 1275125 h 1467848"/>
                <a:gd name="connsiteX12" fmla="*/ 426592 w 2491829"/>
                <a:gd name="connsiteY12" fmla="*/ 1449010 h 1467848"/>
                <a:gd name="connsiteX13" fmla="*/ 30351 w 2491829"/>
                <a:gd name="connsiteY13" fmla="*/ 929695 h 1467848"/>
                <a:gd name="connsiteX0" fmla="*/ 30351 w 2491829"/>
                <a:gd name="connsiteY0" fmla="*/ 999538 h 1537691"/>
                <a:gd name="connsiteX1" fmla="*/ 159308 w 2491829"/>
                <a:gd name="connsiteY1" fmla="*/ 463777 h 1537691"/>
                <a:gd name="connsiteX2" fmla="*/ 484285 w 2491829"/>
                <a:gd name="connsiteY2" fmla="*/ 1166 h 1537691"/>
                <a:gd name="connsiteX3" fmla="*/ 1175861 w 2491829"/>
                <a:gd name="connsiteY3" fmla="*/ 189875 h 1537691"/>
                <a:gd name="connsiteX4" fmla="*/ 1637836 w 2491829"/>
                <a:gd name="connsiteY4" fmla="*/ 127777 h 1537691"/>
                <a:gd name="connsiteX5" fmla="*/ 2058444 w 2491829"/>
                <a:gd name="connsiteY5" fmla="*/ 491911 h 1537691"/>
                <a:gd name="connsiteX6" fmla="*/ 2367934 w 2491829"/>
                <a:gd name="connsiteY6" fmla="*/ 590384 h 1537691"/>
                <a:gd name="connsiteX7" fmla="*/ 2490184 w 2491829"/>
                <a:gd name="connsiteY7" fmla="*/ 886998 h 1537691"/>
                <a:gd name="connsiteX8" fmla="*/ 2424206 w 2491829"/>
                <a:gd name="connsiteY8" fmla="*/ 1167160 h 1537691"/>
                <a:gd name="connsiteX9" fmla="*/ 2016242 w 2491829"/>
                <a:gd name="connsiteY9" fmla="*/ 1462581 h 1537691"/>
                <a:gd name="connsiteX10" fmla="*/ 1580143 w 2491829"/>
                <a:gd name="connsiteY10" fmla="*/ 1518852 h 1537691"/>
                <a:gd name="connsiteX11" fmla="*/ 1147725 w 2491829"/>
                <a:gd name="connsiteY11" fmla="*/ 1344968 h 1537691"/>
                <a:gd name="connsiteX12" fmla="*/ 426592 w 2491829"/>
                <a:gd name="connsiteY12" fmla="*/ 1518853 h 1537691"/>
                <a:gd name="connsiteX13" fmla="*/ 30351 w 2491829"/>
                <a:gd name="connsiteY13" fmla="*/ 999538 h 1537691"/>
                <a:gd name="connsiteX0" fmla="*/ 30351 w 2491829"/>
                <a:gd name="connsiteY0" fmla="*/ 999538 h 1537691"/>
                <a:gd name="connsiteX1" fmla="*/ 159308 w 2491829"/>
                <a:gd name="connsiteY1" fmla="*/ 463777 h 1537691"/>
                <a:gd name="connsiteX2" fmla="*/ 484285 w 2491829"/>
                <a:gd name="connsiteY2" fmla="*/ 1166 h 1537691"/>
                <a:gd name="connsiteX3" fmla="*/ 1175861 w 2491829"/>
                <a:gd name="connsiteY3" fmla="*/ 189875 h 1537691"/>
                <a:gd name="connsiteX4" fmla="*/ 1637836 w 2491829"/>
                <a:gd name="connsiteY4" fmla="*/ 127777 h 1537691"/>
                <a:gd name="connsiteX5" fmla="*/ 2058444 w 2491829"/>
                <a:gd name="connsiteY5" fmla="*/ 491911 h 1537691"/>
                <a:gd name="connsiteX6" fmla="*/ 2410137 w 2491829"/>
                <a:gd name="connsiteY6" fmla="*/ 548181 h 1537691"/>
                <a:gd name="connsiteX7" fmla="*/ 2490184 w 2491829"/>
                <a:gd name="connsiteY7" fmla="*/ 886998 h 1537691"/>
                <a:gd name="connsiteX8" fmla="*/ 2424206 w 2491829"/>
                <a:gd name="connsiteY8" fmla="*/ 1167160 h 1537691"/>
                <a:gd name="connsiteX9" fmla="*/ 2016242 w 2491829"/>
                <a:gd name="connsiteY9" fmla="*/ 1462581 h 1537691"/>
                <a:gd name="connsiteX10" fmla="*/ 1580143 w 2491829"/>
                <a:gd name="connsiteY10" fmla="*/ 1518852 h 1537691"/>
                <a:gd name="connsiteX11" fmla="*/ 1147725 w 2491829"/>
                <a:gd name="connsiteY11" fmla="*/ 1344968 h 1537691"/>
                <a:gd name="connsiteX12" fmla="*/ 426592 w 2491829"/>
                <a:gd name="connsiteY12" fmla="*/ 1518853 h 1537691"/>
                <a:gd name="connsiteX13" fmla="*/ 30351 w 2491829"/>
                <a:gd name="connsiteY13" fmla="*/ 999538 h 1537691"/>
                <a:gd name="connsiteX0" fmla="*/ 30351 w 2491034"/>
                <a:gd name="connsiteY0" fmla="*/ 999538 h 1537691"/>
                <a:gd name="connsiteX1" fmla="*/ 159308 w 2491034"/>
                <a:gd name="connsiteY1" fmla="*/ 463777 h 1537691"/>
                <a:gd name="connsiteX2" fmla="*/ 484285 w 2491034"/>
                <a:gd name="connsiteY2" fmla="*/ 1166 h 1537691"/>
                <a:gd name="connsiteX3" fmla="*/ 1175861 w 2491034"/>
                <a:gd name="connsiteY3" fmla="*/ 189875 h 1537691"/>
                <a:gd name="connsiteX4" fmla="*/ 1637836 w 2491034"/>
                <a:gd name="connsiteY4" fmla="*/ 127777 h 1537691"/>
                <a:gd name="connsiteX5" fmla="*/ 2058444 w 2491034"/>
                <a:gd name="connsiteY5" fmla="*/ 491911 h 1537691"/>
                <a:gd name="connsiteX6" fmla="*/ 2410137 w 2491034"/>
                <a:gd name="connsiteY6" fmla="*/ 548181 h 1537691"/>
                <a:gd name="connsiteX7" fmla="*/ 2490184 w 2491034"/>
                <a:gd name="connsiteY7" fmla="*/ 886998 h 1537691"/>
                <a:gd name="connsiteX8" fmla="*/ 2339800 w 2491034"/>
                <a:gd name="connsiteY8" fmla="*/ 1139025 h 1537691"/>
                <a:gd name="connsiteX9" fmla="*/ 2016242 w 2491034"/>
                <a:gd name="connsiteY9" fmla="*/ 1462581 h 1537691"/>
                <a:gd name="connsiteX10" fmla="*/ 1580143 w 2491034"/>
                <a:gd name="connsiteY10" fmla="*/ 1518852 h 1537691"/>
                <a:gd name="connsiteX11" fmla="*/ 1147725 w 2491034"/>
                <a:gd name="connsiteY11" fmla="*/ 1344968 h 1537691"/>
                <a:gd name="connsiteX12" fmla="*/ 426592 w 2491034"/>
                <a:gd name="connsiteY12" fmla="*/ 1518853 h 1537691"/>
                <a:gd name="connsiteX13" fmla="*/ 30351 w 2491034"/>
                <a:gd name="connsiteY13" fmla="*/ 999538 h 1537691"/>
                <a:gd name="connsiteX0" fmla="*/ 30351 w 2491034"/>
                <a:gd name="connsiteY0" fmla="*/ 999538 h 1537691"/>
                <a:gd name="connsiteX1" fmla="*/ 159308 w 2491034"/>
                <a:gd name="connsiteY1" fmla="*/ 463777 h 1537691"/>
                <a:gd name="connsiteX2" fmla="*/ 484285 w 2491034"/>
                <a:gd name="connsiteY2" fmla="*/ 1166 h 1537691"/>
                <a:gd name="connsiteX3" fmla="*/ 1175861 w 2491034"/>
                <a:gd name="connsiteY3" fmla="*/ 189875 h 1537691"/>
                <a:gd name="connsiteX4" fmla="*/ 1637836 w 2491034"/>
                <a:gd name="connsiteY4" fmla="*/ 127777 h 1537691"/>
                <a:gd name="connsiteX5" fmla="*/ 2058444 w 2491034"/>
                <a:gd name="connsiteY5" fmla="*/ 491911 h 1537691"/>
                <a:gd name="connsiteX6" fmla="*/ 2410137 w 2491034"/>
                <a:gd name="connsiteY6" fmla="*/ 548181 h 1537691"/>
                <a:gd name="connsiteX7" fmla="*/ 2490184 w 2491034"/>
                <a:gd name="connsiteY7" fmla="*/ 886998 h 1537691"/>
                <a:gd name="connsiteX8" fmla="*/ 2339800 w 2491034"/>
                <a:gd name="connsiteY8" fmla="*/ 1139025 h 1537691"/>
                <a:gd name="connsiteX9" fmla="*/ 2058445 w 2491034"/>
                <a:gd name="connsiteY9" fmla="*/ 1476649 h 1537691"/>
                <a:gd name="connsiteX10" fmla="*/ 1580143 w 2491034"/>
                <a:gd name="connsiteY10" fmla="*/ 1518852 h 1537691"/>
                <a:gd name="connsiteX11" fmla="*/ 1147725 w 2491034"/>
                <a:gd name="connsiteY11" fmla="*/ 1344968 h 1537691"/>
                <a:gd name="connsiteX12" fmla="*/ 426592 w 2491034"/>
                <a:gd name="connsiteY12" fmla="*/ 1518853 h 1537691"/>
                <a:gd name="connsiteX13" fmla="*/ 30351 w 2491034"/>
                <a:gd name="connsiteY13" fmla="*/ 999538 h 1537691"/>
                <a:gd name="connsiteX0" fmla="*/ 30351 w 2491034"/>
                <a:gd name="connsiteY0" fmla="*/ 999538 h 1538490"/>
                <a:gd name="connsiteX1" fmla="*/ 159308 w 2491034"/>
                <a:gd name="connsiteY1" fmla="*/ 463777 h 1538490"/>
                <a:gd name="connsiteX2" fmla="*/ 484285 w 2491034"/>
                <a:gd name="connsiteY2" fmla="*/ 1166 h 1538490"/>
                <a:gd name="connsiteX3" fmla="*/ 1175861 w 2491034"/>
                <a:gd name="connsiteY3" fmla="*/ 189875 h 1538490"/>
                <a:gd name="connsiteX4" fmla="*/ 1637836 w 2491034"/>
                <a:gd name="connsiteY4" fmla="*/ 127777 h 1538490"/>
                <a:gd name="connsiteX5" fmla="*/ 2058444 w 2491034"/>
                <a:gd name="connsiteY5" fmla="*/ 491911 h 1538490"/>
                <a:gd name="connsiteX6" fmla="*/ 2410137 w 2491034"/>
                <a:gd name="connsiteY6" fmla="*/ 548181 h 1538490"/>
                <a:gd name="connsiteX7" fmla="*/ 2490184 w 2491034"/>
                <a:gd name="connsiteY7" fmla="*/ 886998 h 1538490"/>
                <a:gd name="connsiteX8" fmla="*/ 2339800 w 2491034"/>
                <a:gd name="connsiteY8" fmla="*/ 1139025 h 1538490"/>
                <a:gd name="connsiteX9" fmla="*/ 2058445 w 2491034"/>
                <a:gd name="connsiteY9" fmla="*/ 1476649 h 1538490"/>
                <a:gd name="connsiteX10" fmla="*/ 1594210 w 2491034"/>
                <a:gd name="connsiteY10" fmla="*/ 1434446 h 1538490"/>
                <a:gd name="connsiteX11" fmla="*/ 1147725 w 2491034"/>
                <a:gd name="connsiteY11" fmla="*/ 1344968 h 1538490"/>
                <a:gd name="connsiteX12" fmla="*/ 426592 w 2491034"/>
                <a:gd name="connsiteY12" fmla="*/ 1518853 h 1538490"/>
                <a:gd name="connsiteX13" fmla="*/ 30351 w 2491034"/>
                <a:gd name="connsiteY13" fmla="*/ 999538 h 1538490"/>
                <a:gd name="connsiteX0" fmla="*/ 30351 w 2491034"/>
                <a:gd name="connsiteY0" fmla="*/ 999538 h 1538490"/>
                <a:gd name="connsiteX1" fmla="*/ 159308 w 2491034"/>
                <a:gd name="connsiteY1" fmla="*/ 463777 h 1538490"/>
                <a:gd name="connsiteX2" fmla="*/ 484285 w 2491034"/>
                <a:gd name="connsiteY2" fmla="*/ 1166 h 1538490"/>
                <a:gd name="connsiteX3" fmla="*/ 1175861 w 2491034"/>
                <a:gd name="connsiteY3" fmla="*/ 189875 h 1538490"/>
                <a:gd name="connsiteX4" fmla="*/ 1637836 w 2491034"/>
                <a:gd name="connsiteY4" fmla="*/ 127777 h 1538490"/>
                <a:gd name="connsiteX5" fmla="*/ 2058444 w 2491034"/>
                <a:gd name="connsiteY5" fmla="*/ 491911 h 1538490"/>
                <a:gd name="connsiteX6" fmla="*/ 2382002 w 2491034"/>
                <a:gd name="connsiteY6" fmla="*/ 618519 h 1538490"/>
                <a:gd name="connsiteX7" fmla="*/ 2490184 w 2491034"/>
                <a:gd name="connsiteY7" fmla="*/ 886998 h 1538490"/>
                <a:gd name="connsiteX8" fmla="*/ 2339800 w 2491034"/>
                <a:gd name="connsiteY8" fmla="*/ 1139025 h 1538490"/>
                <a:gd name="connsiteX9" fmla="*/ 2058445 w 2491034"/>
                <a:gd name="connsiteY9" fmla="*/ 1476649 h 1538490"/>
                <a:gd name="connsiteX10" fmla="*/ 1594210 w 2491034"/>
                <a:gd name="connsiteY10" fmla="*/ 1434446 h 1538490"/>
                <a:gd name="connsiteX11" fmla="*/ 1147725 w 2491034"/>
                <a:gd name="connsiteY11" fmla="*/ 1344968 h 1538490"/>
                <a:gd name="connsiteX12" fmla="*/ 426592 w 2491034"/>
                <a:gd name="connsiteY12" fmla="*/ 1518853 h 1538490"/>
                <a:gd name="connsiteX13" fmla="*/ 30351 w 2491034"/>
                <a:gd name="connsiteY13" fmla="*/ 999538 h 1538490"/>
                <a:gd name="connsiteX0" fmla="*/ 86703 w 2434845"/>
                <a:gd name="connsiteY0" fmla="*/ 971402 h 1538490"/>
                <a:gd name="connsiteX1" fmla="*/ 103119 w 2434845"/>
                <a:gd name="connsiteY1" fmla="*/ 463777 h 1538490"/>
                <a:gd name="connsiteX2" fmla="*/ 428096 w 2434845"/>
                <a:gd name="connsiteY2" fmla="*/ 1166 h 1538490"/>
                <a:gd name="connsiteX3" fmla="*/ 1119672 w 2434845"/>
                <a:gd name="connsiteY3" fmla="*/ 189875 h 1538490"/>
                <a:gd name="connsiteX4" fmla="*/ 1581647 w 2434845"/>
                <a:gd name="connsiteY4" fmla="*/ 127777 h 1538490"/>
                <a:gd name="connsiteX5" fmla="*/ 2002255 w 2434845"/>
                <a:gd name="connsiteY5" fmla="*/ 491911 h 1538490"/>
                <a:gd name="connsiteX6" fmla="*/ 2325813 w 2434845"/>
                <a:gd name="connsiteY6" fmla="*/ 618519 h 1538490"/>
                <a:gd name="connsiteX7" fmla="*/ 2433995 w 2434845"/>
                <a:gd name="connsiteY7" fmla="*/ 886998 h 1538490"/>
                <a:gd name="connsiteX8" fmla="*/ 2283611 w 2434845"/>
                <a:gd name="connsiteY8" fmla="*/ 1139025 h 1538490"/>
                <a:gd name="connsiteX9" fmla="*/ 2002256 w 2434845"/>
                <a:gd name="connsiteY9" fmla="*/ 1476649 h 1538490"/>
                <a:gd name="connsiteX10" fmla="*/ 1538021 w 2434845"/>
                <a:gd name="connsiteY10" fmla="*/ 1434446 h 1538490"/>
                <a:gd name="connsiteX11" fmla="*/ 1091536 w 2434845"/>
                <a:gd name="connsiteY11" fmla="*/ 1344968 h 1538490"/>
                <a:gd name="connsiteX12" fmla="*/ 370403 w 2434845"/>
                <a:gd name="connsiteY12" fmla="*/ 1518853 h 1538490"/>
                <a:gd name="connsiteX13" fmla="*/ 86703 w 2434845"/>
                <a:gd name="connsiteY13" fmla="*/ 971402 h 1538490"/>
                <a:gd name="connsiteX0" fmla="*/ 86703 w 2434845"/>
                <a:gd name="connsiteY0" fmla="*/ 971402 h 1537691"/>
                <a:gd name="connsiteX1" fmla="*/ 103119 w 2434845"/>
                <a:gd name="connsiteY1" fmla="*/ 463777 h 1537691"/>
                <a:gd name="connsiteX2" fmla="*/ 428096 w 2434845"/>
                <a:gd name="connsiteY2" fmla="*/ 1166 h 1537691"/>
                <a:gd name="connsiteX3" fmla="*/ 1119672 w 2434845"/>
                <a:gd name="connsiteY3" fmla="*/ 189875 h 1537691"/>
                <a:gd name="connsiteX4" fmla="*/ 1581647 w 2434845"/>
                <a:gd name="connsiteY4" fmla="*/ 127777 h 1537691"/>
                <a:gd name="connsiteX5" fmla="*/ 2002255 w 2434845"/>
                <a:gd name="connsiteY5" fmla="*/ 491911 h 1537691"/>
                <a:gd name="connsiteX6" fmla="*/ 2325813 w 2434845"/>
                <a:gd name="connsiteY6" fmla="*/ 618519 h 1537691"/>
                <a:gd name="connsiteX7" fmla="*/ 2433995 w 2434845"/>
                <a:gd name="connsiteY7" fmla="*/ 886998 h 1537691"/>
                <a:gd name="connsiteX8" fmla="*/ 2283611 w 2434845"/>
                <a:gd name="connsiteY8" fmla="*/ 1139025 h 1537691"/>
                <a:gd name="connsiteX9" fmla="*/ 2002256 w 2434845"/>
                <a:gd name="connsiteY9" fmla="*/ 1476649 h 1537691"/>
                <a:gd name="connsiteX10" fmla="*/ 1538021 w 2434845"/>
                <a:gd name="connsiteY10" fmla="*/ 1518852 h 1537691"/>
                <a:gd name="connsiteX11" fmla="*/ 1091536 w 2434845"/>
                <a:gd name="connsiteY11" fmla="*/ 1344968 h 1537691"/>
                <a:gd name="connsiteX12" fmla="*/ 370403 w 2434845"/>
                <a:gd name="connsiteY12" fmla="*/ 1518853 h 1537691"/>
                <a:gd name="connsiteX13" fmla="*/ 86703 w 2434845"/>
                <a:gd name="connsiteY13" fmla="*/ 971402 h 1537691"/>
                <a:gd name="connsiteX0" fmla="*/ 86703 w 2434845"/>
                <a:gd name="connsiteY0" fmla="*/ 971402 h 1537691"/>
                <a:gd name="connsiteX1" fmla="*/ 103119 w 2434845"/>
                <a:gd name="connsiteY1" fmla="*/ 463777 h 1537691"/>
                <a:gd name="connsiteX2" fmla="*/ 428096 w 2434845"/>
                <a:gd name="connsiteY2" fmla="*/ 1166 h 1537691"/>
                <a:gd name="connsiteX3" fmla="*/ 1119672 w 2434845"/>
                <a:gd name="connsiteY3" fmla="*/ 189875 h 1537691"/>
                <a:gd name="connsiteX4" fmla="*/ 1581647 w 2434845"/>
                <a:gd name="connsiteY4" fmla="*/ 127777 h 1537691"/>
                <a:gd name="connsiteX5" fmla="*/ 2002255 w 2434845"/>
                <a:gd name="connsiteY5" fmla="*/ 491911 h 1537691"/>
                <a:gd name="connsiteX6" fmla="*/ 2325813 w 2434845"/>
                <a:gd name="connsiteY6" fmla="*/ 618519 h 1537691"/>
                <a:gd name="connsiteX7" fmla="*/ 2433995 w 2434845"/>
                <a:gd name="connsiteY7" fmla="*/ 886998 h 1537691"/>
                <a:gd name="connsiteX8" fmla="*/ 2283611 w 2434845"/>
                <a:gd name="connsiteY8" fmla="*/ 1139025 h 1537691"/>
                <a:gd name="connsiteX9" fmla="*/ 2002256 w 2434845"/>
                <a:gd name="connsiteY9" fmla="*/ 1364107 h 1537691"/>
                <a:gd name="connsiteX10" fmla="*/ 1538021 w 2434845"/>
                <a:gd name="connsiteY10" fmla="*/ 1518852 h 1537691"/>
                <a:gd name="connsiteX11" fmla="*/ 1091536 w 2434845"/>
                <a:gd name="connsiteY11" fmla="*/ 1344968 h 1537691"/>
                <a:gd name="connsiteX12" fmla="*/ 370403 w 2434845"/>
                <a:gd name="connsiteY12" fmla="*/ 1518853 h 1537691"/>
                <a:gd name="connsiteX13" fmla="*/ 86703 w 2434845"/>
                <a:gd name="connsiteY13" fmla="*/ 971402 h 153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4845" h="1537691">
                  <a:moveTo>
                    <a:pt x="86703" y="971402"/>
                  </a:moveTo>
                  <a:cubicBezTo>
                    <a:pt x="42156" y="795556"/>
                    <a:pt x="-92488" y="551829"/>
                    <a:pt x="103119" y="463777"/>
                  </a:cubicBezTo>
                  <a:cubicBezTo>
                    <a:pt x="211599" y="330207"/>
                    <a:pt x="232880" y="18681"/>
                    <a:pt x="428096" y="1166"/>
                  </a:cubicBezTo>
                  <a:cubicBezTo>
                    <a:pt x="623312" y="-16349"/>
                    <a:pt x="927414" y="168773"/>
                    <a:pt x="1119672" y="189875"/>
                  </a:cubicBezTo>
                  <a:cubicBezTo>
                    <a:pt x="1311931" y="210977"/>
                    <a:pt x="1436895" y="89161"/>
                    <a:pt x="1581647" y="127777"/>
                  </a:cubicBezTo>
                  <a:cubicBezTo>
                    <a:pt x="1726399" y="166393"/>
                    <a:pt x="1875883" y="442945"/>
                    <a:pt x="2002255" y="491911"/>
                  </a:cubicBezTo>
                  <a:cubicBezTo>
                    <a:pt x="2128627" y="540877"/>
                    <a:pt x="2237444" y="601908"/>
                    <a:pt x="2325813" y="618519"/>
                  </a:cubicBezTo>
                  <a:cubicBezTo>
                    <a:pt x="2414182" y="635130"/>
                    <a:pt x="2419927" y="835417"/>
                    <a:pt x="2433995" y="886998"/>
                  </a:cubicBezTo>
                  <a:cubicBezTo>
                    <a:pt x="2448063" y="938579"/>
                    <a:pt x="2282884" y="1007925"/>
                    <a:pt x="2283611" y="1139025"/>
                  </a:cubicBezTo>
                  <a:cubicBezTo>
                    <a:pt x="2284338" y="1270125"/>
                    <a:pt x="2107764" y="1307836"/>
                    <a:pt x="2002256" y="1364107"/>
                  </a:cubicBezTo>
                  <a:cubicBezTo>
                    <a:pt x="1896748" y="1420378"/>
                    <a:pt x="1673395" y="1496251"/>
                    <a:pt x="1538021" y="1518852"/>
                  </a:cubicBezTo>
                  <a:cubicBezTo>
                    <a:pt x="1402647" y="1541453"/>
                    <a:pt x="1286139" y="1344968"/>
                    <a:pt x="1091536" y="1344968"/>
                  </a:cubicBezTo>
                  <a:cubicBezTo>
                    <a:pt x="896933" y="1344968"/>
                    <a:pt x="584767" y="1609249"/>
                    <a:pt x="370403" y="1518853"/>
                  </a:cubicBezTo>
                  <a:cubicBezTo>
                    <a:pt x="156039" y="1428457"/>
                    <a:pt x="131250" y="1147248"/>
                    <a:pt x="86703" y="971402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32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594DC9-2FB4-4694-9089-3FF3AA023EAF}"/>
                </a:ext>
              </a:extLst>
            </p:cNvPr>
            <p:cNvSpPr txBox="1"/>
            <p:nvPr/>
          </p:nvSpPr>
          <p:spPr>
            <a:xfrm>
              <a:off x="9473660" y="587847"/>
              <a:ext cx="1785915" cy="9338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উত্তরগুলো মিলিয়ে নেই।    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94AB5-DD8E-412B-A0ED-9C88A9111603}"/>
              </a:ext>
            </a:extLst>
          </p:cNvPr>
          <p:cNvGrpSpPr/>
          <p:nvPr/>
        </p:nvGrpSpPr>
        <p:grpSpPr>
          <a:xfrm>
            <a:off x="3917586" y="293587"/>
            <a:ext cx="2835522" cy="969088"/>
            <a:chOff x="4360982" y="660680"/>
            <a:chExt cx="3684564" cy="10336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6DFA28-ED81-48E0-884B-77A08A799302}"/>
                </a:ext>
              </a:extLst>
            </p:cNvPr>
            <p:cNvSpPr txBox="1"/>
            <p:nvPr/>
          </p:nvSpPr>
          <p:spPr>
            <a:xfrm>
              <a:off x="4713133" y="853809"/>
              <a:ext cx="2712720" cy="6237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মূল্যায়ন 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10" name="Rectangle: Beveled 9">
              <a:extLst>
                <a:ext uri="{FF2B5EF4-FFF2-40B4-BE49-F238E27FC236}">
                  <a16:creationId xmlns:a16="http://schemas.microsoft.com/office/drawing/2014/main" id="{A9FF1237-8AF8-46E0-AD20-5C91C2958C8B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32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BF58E9-1333-4E59-93D5-845FEA336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81193"/>
              </p:ext>
            </p:extLst>
          </p:nvPr>
        </p:nvGraphicFramePr>
        <p:xfrm>
          <a:off x="1240117" y="2805441"/>
          <a:ext cx="8949766" cy="357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83">
                  <a:extLst>
                    <a:ext uri="{9D8B030D-6E8A-4147-A177-3AD203B41FA5}">
                      <a16:colId xmlns:a16="http://schemas.microsoft.com/office/drawing/2014/main" val="225874551"/>
                    </a:ext>
                  </a:extLst>
                </a:gridCol>
                <a:gridCol w="4474883">
                  <a:extLst>
                    <a:ext uri="{9D8B030D-6E8A-4147-A177-3AD203B41FA5}">
                      <a16:colId xmlns:a16="http://schemas.microsoft.com/office/drawing/2014/main" val="1369004542"/>
                    </a:ext>
                  </a:extLst>
                </a:gridCol>
              </a:tblGrid>
              <a:tr h="35779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তাপমাত্রা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আর্দ্রতা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বায়ুপ্রাবাহ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বৃষ্টিপাত 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UcPeriod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মৃদু বা প্রবল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UcPeriod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গরম বা ঠান্ডা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UcPeriod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ভারী বা হালকা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romanUcPeriod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আর্দ্র বা শুষ্ক 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875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1030281" y="2040677"/>
            <a:ext cx="879292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বাম পাশের বাক্যাংশের সাথে ডান পাশের বাক্যাংশ মিল কর। 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EEDCBE-6D83-4FB9-84B0-73B50BD447AC}"/>
              </a:ext>
            </a:extLst>
          </p:cNvPr>
          <p:cNvCxnSpPr>
            <a:cxnSpLocks/>
          </p:cNvCxnSpPr>
          <p:nvPr/>
        </p:nvCxnSpPr>
        <p:spPr>
          <a:xfrm>
            <a:off x="2751997" y="4054251"/>
            <a:ext cx="2864431" cy="157156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20855D-BAEB-417B-9E72-335C62E39764}"/>
              </a:ext>
            </a:extLst>
          </p:cNvPr>
          <p:cNvCxnSpPr>
            <a:cxnSpLocks/>
          </p:cNvCxnSpPr>
          <p:nvPr/>
        </p:nvCxnSpPr>
        <p:spPr>
          <a:xfrm>
            <a:off x="3159286" y="3330954"/>
            <a:ext cx="2520582" cy="72329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997C72-0F98-4FD2-A1CC-16E8107F8476}"/>
              </a:ext>
            </a:extLst>
          </p:cNvPr>
          <p:cNvCxnSpPr>
            <a:cxnSpLocks/>
          </p:cNvCxnSpPr>
          <p:nvPr/>
        </p:nvCxnSpPr>
        <p:spPr>
          <a:xfrm flipV="1">
            <a:off x="3159286" y="3296710"/>
            <a:ext cx="2555714" cy="15399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FCB946-B01C-4010-8302-E3B51D373E18}"/>
              </a:ext>
            </a:extLst>
          </p:cNvPr>
          <p:cNvCxnSpPr>
            <a:cxnSpLocks/>
          </p:cNvCxnSpPr>
          <p:nvPr/>
        </p:nvCxnSpPr>
        <p:spPr>
          <a:xfrm flipV="1">
            <a:off x="3015360" y="4838298"/>
            <a:ext cx="2699640" cy="78591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6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779217" y="1445139"/>
            <a:ext cx="343999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কর-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566681" y="2565905"/>
            <a:ext cx="9032577" cy="611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-------------। 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566681" y="3919314"/>
            <a:ext cx="10699287" cy="7146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 ----------- 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াষ্প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পরিমান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566681" y="5434527"/>
            <a:ext cx="8929012" cy="4583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---------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7722999" y="2273517"/>
            <a:ext cx="143507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তাপমাত্রা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6124556" y="5236888"/>
            <a:ext cx="1112447" cy="3952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সচল   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1447264" y="3613402"/>
            <a:ext cx="127708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আর্দ্রতা   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A65B60-FB96-4958-9108-48382B19DEE7}"/>
              </a:ext>
            </a:extLst>
          </p:cNvPr>
          <p:cNvGrpSpPr/>
          <p:nvPr/>
        </p:nvGrpSpPr>
        <p:grpSpPr>
          <a:xfrm>
            <a:off x="4219208" y="197077"/>
            <a:ext cx="2835522" cy="969088"/>
            <a:chOff x="4360982" y="660680"/>
            <a:chExt cx="3684564" cy="1033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42A703-0615-4627-8BCF-D0EED1BBE9E0}"/>
                </a:ext>
              </a:extLst>
            </p:cNvPr>
            <p:cNvSpPr txBox="1"/>
            <p:nvPr/>
          </p:nvSpPr>
          <p:spPr>
            <a:xfrm>
              <a:off x="4846904" y="830549"/>
              <a:ext cx="2712720" cy="62376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মূল্যায়ন 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17" name="Rectangle: Beveled 16">
              <a:extLst>
                <a:ext uri="{FF2B5EF4-FFF2-40B4-BE49-F238E27FC236}">
                  <a16:creationId xmlns:a16="http://schemas.microsoft.com/office/drawing/2014/main" id="{2AA178A8-74E6-499F-901E-94CBF2023150}"/>
                </a:ext>
              </a:extLst>
            </p:cNvPr>
            <p:cNvSpPr/>
            <p:nvPr/>
          </p:nvSpPr>
          <p:spPr>
            <a:xfrm>
              <a:off x="4360982" y="660680"/>
              <a:ext cx="3684564" cy="1033694"/>
            </a:xfrm>
            <a:prstGeom prst="bevel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320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54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675485" y="3429000"/>
            <a:ext cx="10367654" cy="6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আবহাওয়া কেমন ছিল,তার বর্ণনা ৫ টি বাক্যে লিখে আনবে।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2DB2E-71B2-4CD9-9D89-3EA07FA27F94}"/>
              </a:ext>
            </a:extLst>
          </p:cNvPr>
          <p:cNvSpPr txBox="1"/>
          <p:nvPr/>
        </p:nvSpPr>
        <p:spPr>
          <a:xfrm>
            <a:off x="4327799" y="155948"/>
            <a:ext cx="2774402" cy="6844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18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164" y="388976"/>
            <a:ext cx="2306445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466878" y="4067329"/>
            <a:ext cx="5203509" cy="2622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প্রতিভা রানী </a:t>
            </a: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মৌখাড়া সর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রি প্রাথ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</a:p>
          <a:p>
            <a:pPr>
              <a:spcBef>
                <a:spcPts val="560"/>
              </a:spcBef>
              <a:spcAft>
                <a:spcPts val="560"/>
              </a:spcAft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বড়াইগ্রাম,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নাটোর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9AA482-C8F1-4726-B0F3-17917A5A0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t="17069" r="13738"/>
          <a:stretch/>
        </p:blipFill>
        <p:spPr>
          <a:xfrm>
            <a:off x="549913" y="388976"/>
            <a:ext cx="2966920" cy="34831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CDC9E0-07AC-454D-ADA3-8D1132E4EB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7"/>
          <a:stretch/>
        </p:blipFill>
        <p:spPr>
          <a:xfrm>
            <a:off x="5028692" y="1096862"/>
            <a:ext cx="1950867" cy="517242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8B839-FF5F-4C36-A210-5C5643E83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46" y="1096862"/>
            <a:ext cx="3624792" cy="482965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4141C3-87E6-46A2-9F51-2C9479D9B45E}"/>
              </a:ext>
            </a:extLst>
          </p:cNvPr>
          <p:cNvSpPr txBox="1"/>
          <p:nvPr/>
        </p:nvSpPr>
        <p:spPr>
          <a:xfrm>
            <a:off x="545912" y="330056"/>
            <a:ext cx="7965041" cy="85163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960"/>
                <a:gd name="adj2" fmla="val -1647"/>
              </a:avLst>
            </a:prstTxWarp>
            <a:spAutoFit/>
          </a:bodyPr>
          <a:lstStyle/>
          <a:p>
            <a:r>
              <a:rPr lang="bn-IN" sz="337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 অনেক ধন্যবাদ </a:t>
            </a:r>
            <a:r>
              <a:rPr lang="en-US" sz="337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5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4.81481E-6 L 0.00014 -0.04769 " pathEditMode="relative" rAng="0" ptsTypes="AA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96F725-0573-47C4-9646-C2C3E2F97672}"/>
              </a:ext>
            </a:extLst>
          </p:cNvPr>
          <p:cNvSpPr txBox="1"/>
          <p:nvPr/>
        </p:nvSpPr>
        <p:spPr>
          <a:xfrm>
            <a:off x="2678509" y="5534284"/>
            <a:ext cx="5651012" cy="4789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বোঝ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E1E32-BB62-40DF-BB56-8BB6ECEAF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" y="844814"/>
            <a:ext cx="5240809" cy="3769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BA50E6-D9C9-4489-8155-E5E5AECD2164}"/>
              </a:ext>
            </a:extLst>
          </p:cNvPr>
          <p:cNvSpPr txBox="1"/>
          <p:nvPr/>
        </p:nvSpPr>
        <p:spPr>
          <a:xfrm>
            <a:off x="3641377" y="54066"/>
            <a:ext cx="41472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ষ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049ED-C58E-41B8-872D-66A2F633DAB4}"/>
              </a:ext>
            </a:extLst>
          </p:cNvPr>
          <p:cNvSpPr txBox="1"/>
          <p:nvPr/>
        </p:nvSpPr>
        <p:spPr>
          <a:xfrm>
            <a:off x="3100478" y="5534285"/>
            <a:ext cx="5229043" cy="4789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41FD3-72F4-4F58-AB84-678C11321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44814"/>
            <a:ext cx="5489494" cy="37692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45670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AA190B-C00D-403C-BE39-9868A6A8C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0" y="1504907"/>
            <a:ext cx="10320060" cy="5324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C397BE-0E54-4548-AF44-79137D27D8D9}"/>
              </a:ext>
            </a:extLst>
          </p:cNvPr>
          <p:cNvSpPr/>
          <p:nvPr/>
        </p:nvSpPr>
        <p:spPr>
          <a:xfrm>
            <a:off x="34684" y="573614"/>
            <a:ext cx="3087998" cy="82522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8DD9046-6D62-4F3C-8B4C-AFA4B6D46BA8}"/>
              </a:ext>
            </a:extLst>
          </p:cNvPr>
          <p:cNvSpPr/>
          <p:nvPr/>
        </p:nvSpPr>
        <p:spPr>
          <a:xfrm rot="16200000">
            <a:off x="4979357" y="-1124088"/>
            <a:ext cx="818880" cy="4220656"/>
          </a:xfrm>
          <a:custGeom>
            <a:avLst/>
            <a:gdLst>
              <a:gd name="connsiteX0" fmla="*/ 0 w 1437253"/>
              <a:gd name="connsiteY0" fmla="*/ 3 h 5149660"/>
              <a:gd name="connsiteX1" fmla="*/ 0 w 1437253"/>
              <a:gd name="connsiteY1" fmla="*/ 3 h 5149660"/>
              <a:gd name="connsiteX2" fmla="*/ 0 w 1437253"/>
              <a:gd name="connsiteY2" fmla="*/ 3 h 5149660"/>
              <a:gd name="connsiteX3" fmla="*/ 0 w 1437253"/>
              <a:gd name="connsiteY3" fmla="*/ 4970004 h 5149660"/>
              <a:gd name="connsiteX4" fmla="*/ 1 w 1437253"/>
              <a:gd name="connsiteY4" fmla="*/ 62728 h 5149660"/>
              <a:gd name="connsiteX5" fmla="*/ 11224 w 1437253"/>
              <a:gd name="connsiteY5" fmla="*/ 94527 h 5149660"/>
              <a:gd name="connsiteX6" fmla="*/ 573798 w 1437253"/>
              <a:gd name="connsiteY6" fmla="*/ 238731 h 5149660"/>
              <a:gd name="connsiteX7" fmla="*/ 718626 w 1437253"/>
              <a:gd name="connsiteY7" fmla="*/ 242381 h 5149660"/>
              <a:gd name="connsiteX8" fmla="*/ 1437252 w 1437253"/>
              <a:gd name="connsiteY8" fmla="*/ 62725 h 5149660"/>
              <a:gd name="connsiteX9" fmla="*/ 1437252 w 1437253"/>
              <a:gd name="connsiteY9" fmla="*/ 0 h 5149660"/>
              <a:gd name="connsiteX10" fmla="*/ 1437253 w 1437253"/>
              <a:gd name="connsiteY10" fmla="*/ 3 h 5149660"/>
              <a:gd name="connsiteX11" fmla="*/ 1437252 w 1437253"/>
              <a:gd name="connsiteY11" fmla="*/ 4970004 h 5149660"/>
              <a:gd name="connsiteX12" fmla="*/ 718626 w 1437253"/>
              <a:gd name="connsiteY12" fmla="*/ 5149660 h 5149660"/>
              <a:gd name="connsiteX13" fmla="*/ 573798 w 1437253"/>
              <a:gd name="connsiteY13" fmla="*/ 5146010 h 5149660"/>
              <a:gd name="connsiteX14" fmla="*/ 0 w 1437253"/>
              <a:gd name="connsiteY14" fmla="*/ 4970004 h 5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253" h="514966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close/>
                <a:moveTo>
                  <a:pt x="0" y="4970004"/>
                </a:moveTo>
                <a:lnTo>
                  <a:pt x="1" y="62728"/>
                </a:lnTo>
                <a:lnTo>
                  <a:pt x="11224" y="94527"/>
                </a:lnTo>
                <a:cubicBezTo>
                  <a:pt x="62851" y="166782"/>
                  <a:pt x="287266" y="224073"/>
                  <a:pt x="573798" y="238731"/>
                </a:cubicBezTo>
                <a:cubicBezTo>
                  <a:pt x="620579" y="241124"/>
                  <a:pt x="669015" y="242381"/>
                  <a:pt x="718626" y="242381"/>
                </a:cubicBezTo>
                <a:cubicBezTo>
                  <a:pt x="1115512" y="242381"/>
                  <a:pt x="1437252" y="161946"/>
                  <a:pt x="1437252" y="62725"/>
                </a:cubicBezTo>
                <a:lnTo>
                  <a:pt x="1437252" y="0"/>
                </a:lnTo>
                <a:lnTo>
                  <a:pt x="1437253" y="3"/>
                </a:lnTo>
                <a:cubicBezTo>
                  <a:pt x="1437253" y="1656670"/>
                  <a:pt x="1437252" y="3313337"/>
                  <a:pt x="1437252" y="4970004"/>
                </a:cubicBezTo>
                <a:cubicBezTo>
                  <a:pt x="1437252" y="5069225"/>
                  <a:pt x="1115512" y="5149660"/>
                  <a:pt x="718626" y="5149660"/>
                </a:cubicBezTo>
                <a:cubicBezTo>
                  <a:pt x="669015" y="5149660"/>
                  <a:pt x="620579" y="5148403"/>
                  <a:pt x="573798" y="5146010"/>
                </a:cubicBezTo>
                <a:cubicBezTo>
                  <a:pt x="246332" y="5129257"/>
                  <a:pt x="0" y="5056822"/>
                  <a:pt x="0" y="49700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2000">
                <a:schemeClr val="accent1">
                  <a:lumMod val="40000"/>
                  <a:lumOff val="60000"/>
                </a:schemeClr>
              </a:gs>
              <a:gs pos="38000">
                <a:schemeClr val="bg1"/>
              </a:gs>
              <a:gs pos="23000">
                <a:schemeClr val="accent1">
                  <a:lumMod val="60000"/>
                  <a:lumOff val="40000"/>
                </a:schemeClr>
              </a:gs>
              <a:gs pos="100000">
                <a:srgbClr val="241C88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88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6EE7F3-D357-4960-8CF1-A49909A843D9}"/>
              </a:ext>
            </a:extLst>
          </p:cNvPr>
          <p:cNvSpPr/>
          <p:nvPr/>
        </p:nvSpPr>
        <p:spPr>
          <a:xfrm>
            <a:off x="3231693" y="570441"/>
            <a:ext cx="4002785" cy="763672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উপাদান </a:t>
            </a:r>
            <a:r>
              <a:rPr lang="en-US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31010C-0EA3-447F-A16A-574E187C4805}"/>
              </a:ext>
            </a:extLst>
          </p:cNvPr>
          <p:cNvSpPr/>
          <p:nvPr/>
        </p:nvSpPr>
        <p:spPr>
          <a:xfrm rot="5400000">
            <a:off x="4918630" y="-1124079"/>
            <a:ext cx="818888" cy="4220654"/>
          </a:xfrm>
          <a:custGeom>
            <a:avLst/>
            <a:gdLst>
              <a:gd name="connsiteX0" fmla="*/ 0 w 1437253"/>
              <a:gd name="connsiteY0" fmla="*/ 3 h 5149660"/>
              <a:gd name="connsiteX1" fmla="*/ 0 w 1437253"/>
              <a:gd name="connsiteY1" fmla="*/ 3 h 5149660"/>
              <a:gd name="connsiteX2" fmla="*/ 0 w 1437253"/>
              <a:gd name="connsiteY2" fmla="*/ 3 h 5149660"/>
              <a:gd name="connsiteX3" fmla="*/ 0 w 1437253"/>
              <a:gd name="connsiteY3" fmla="*/ 4970004 h 5149660"/>
              <a:gd name="connsiteX4" fmla="*/ 1 w 1437253"/>
              <a:gd name="connsiteY4" fmla="*/ 62728 h 5149660"/>
              <a:gd name="connsiteX5" fmla="*/ 11224 w 1437253"/>
              <a:gd name="connsiteY5" fmla="*/ 94527 h 5149660"/>
              <a:gd name="connsiteX6" fmla="*/ 573798 w 1437253"/>
              <a:gd name="connsiteY6" fmla="*/ 238731 h 5149660"/>
              <a:gd name="connsiteX7" fmla="*/ 718626 w 1437253"/>
              <a:gd name="connsiteY7" fmla="*/ 242381 h 5149660"/>
              <a:gd name="connsiteX8" fmla="*/ 1437252 w 1437253"/>
              <a:gd name="connsiteY8" fmla="*/ 62725 h 5149660"/>
              <a:gd name="connsiteX9" fmla="*/ 1437252 w 1437253"/>
              <a:gd name="connsiteY9" fmla="*/ 0 h 5149660"/>
              <a:gd name="connsiteX10" fmla="*/ 1437253 w 1437253"/>
              <a:gd name="connsiteY10" fmla="*/ 3 h 5149660"/>
              <a:gd name="connsiteX11" fmla="*/ 1437252 w 1437253"/>
              <a:gd name="connsiteY11" fmla="*/ 4970004 h 5149660"/>
              <a:gd name="connsiteX12" fmla="*/ 718626 w 1437253"/>
              <a:gd name="connsiteY12" fmla="*/ 5149660 h 5149660"/>
              <a:gd name="connsiteX13" fmla="*/ 573798 w 1437253"/>
              <a:gd name="connsiteY13" fmla="*/ 5146010 h 5149660"/>
              <a:gd name="connsiteX14" fmla="*/ 0 w 1437253"/>
              <a:gd name="connsiteY14" fmla="*/ 4970004 h 5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253" h="514966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close/>
                <a:moveTo>
                  <a:pt x="0" y="4970004"/>
                </a:moveTo>
                <a:lnTo>
                  <a:pt x="1" y="62728"/>
                </a:lnTo>
                <a:lnTo>
                  <a:pt x="11224" y="94527"/>
                </a:lnTo>
                <a:cubicBezTo>
                  <a:pt x="62851" y="166782"/>
                  <a:pt x="287266" y="224073"/>
                  <a:pt x="573798" y="238731"/>
                </a:cubicBezTo>
                <a:cubicBezTo>
                  <a:pt x="620579" y="241124"/>
                  <a:pt x="669015" y="242381"/>
                  <a:pt x="718626" y="242381"/>
                </a:cubicBezTo>
                <a:cubicBezTo>
                  <a:pt x="1115512" y="242381"/>
                  <a:pt x="1437252" y="161946"/>
                  <a:pt x="1437252" y="62725"/>
                </a:cubicBezTo>
                <a:lnTo>
                  <a:pt x="1437252" y="0"/>
                </a:lnTo>
                <a:lnTo>
                  <a:pt x="1437253" y="3"/>
                </a:lnTo>
                <a:cubicBezTo>
                  <a:pt x="1437253" y="1656670"/>
                  <a:pt x="1437252" y="3313337"/>
                  <a:pt x="1437252" y="4970004"/>
                </a:cubicBezTo>
                <a:cubicBezTo>
                  <a:pt x="1437252" y="5069225"/>
                  <a:pt x="1115512" y="5149660"/>
                  <a:pt x="718626" y="5149660"/>
                </a:cubicBezTo>
                <a:cubicBezTo>
                  <a:pt x="669015" y="5149660"/>
                  <a:pt x="620579" y="5148403"/>
                  <a:pt x="573798" y="5146010"/>
                </a:cubicBezTo>
                <a:cubicBezTo>
                  <a:pt x="246332" y="5129257"/>
                  <a:pt x="0" y="5056822"/>
                  <a:pt x="0" y="49700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8000">
                <a:schemeClr val="accent1">
                  <a:lumMod val="40000"/>
                  <a:lumOff val="60000"/>
                </a:schemeClr>
              </a:gs>
              <a:gs pos="41000">
                <a:schemeClr val="bg1"/>
              </a:gs>
              <a:gs pos="23000">
                <a:schemeClr val="accent1">
                  <a:lumMod val="60000"/>
                  <a:lumOff val="40000"/>
                </a:schemeClr>
              </a:gs>
              <a:gs pos="100000">
                <a:srgbClr val="241C88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88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9CF722-C39C-4157-A8B8-3A669F6DCAAD}"/>
              </a:ext>
            </a:extLst>
          </p:cNvPr>
          <p:cNvSpPr/>
          <p:nvPr/>
        </p:nvSpPr>
        <p:spPr>
          <a:xfrm>
            <a:off x="3782230" y="570453"/>
            <a:ext cx="3087998" cy="82522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FBBDB-032A-4B70-9717-BCD12D42723E}"/>
              </a:ext>
            </a:extLst>
          </p:cNvPr>
          <p:cNvSpPr/>
          <p:nvPr/>
        </p:nvSpPr>
        <p:spPr>
          <a:xfrm>
            <a:off x="7271487" y="576793"/>
            <a:ext cx="4002785" cy="763672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উপাদান </a:t>
            </a:r>
            <a:r>
              <a:rPr lang="en-US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2.96296E-6 L -0.32791 0.00046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92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63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0 L 0.35125 0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0.35014 2.59259E-6 " pathEditMode="relative" rAng="0" ptsTypes="AA">
                                          <p:cBhvr>
                                            <p:cTn id="1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35" presetClass="path" presetSubtype="0" fill="hold" grpId="1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-0.34527 0.00371 " pathEditMode="relative" rAng="0" ptsTypes="AA" p14:bounceEnd="45000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2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2" grpId="0"/>
          <p:bldP spid="12" grpId="1"/>
          <p:bldP spid="8" grpId="0"/>
          <p:bldP spid="8" grpId="1"/>
          <p:bldP spid="11" grpId="0"/>
          <p:bldP spid="1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2.96296E-6 L -0.32791 0.00046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92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63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0 L 0.35125 0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0.35014 2.59259E-6 " pathEditMode="relative" rAng="0" ptsTypes="AA">
                                          <p:cBhvr>
                                            <p:cTn id="1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35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-0.34527 0.00371 " pathEditMode="relative" rAng="0" ptsTypes="AA">
                                          <p:cBhvr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2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12" grpId="0"/>
          <p:bldP spid="12" grpId="1"/>
          <p:bldP spid="8" grpId="0"/>
          <p:bldP spid="8" grpId="1"/>
          <p:bldP spid="11" grpId="0"/>
          <p:bldP spid="11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5514FD-E40D-4534-BF3F-655790E37BD1}"/>
              </a:ext>
            </a:extLst>
          </p:cNvPr>
          <p:cNvGrpSpPr/>
          <p:nvPr/>
        </p:nvGrpSpPr>
        <p:grpSpPr>
          <a:xfrm>
            <a:off x="3028511" y="277948"/>
            <a:ext cx="3541102" cy="1663394"/>
            <a:chOff x="4262042" y="241894"/>
            <a:chExt cx="3777175" cy="1774287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D07B72C2-E9AD-4601-8BF5-DFE3D35243BC}"/>
                </a:ext>
              </a:extLst>
            </p:cNvPr>
            <p:cNvSpPr/>
            <p:nvPr/>
          </p:nvSpPr>
          <p:spPr>
            <a:xfrm>
              <a:off x="4262042" y="241894"/>
              <a:ext cx="3777175" cy="1774287"/>
            </a:xfrm>
            <a:prstGeom prst="cloudCallout">
              <a:avLst>
                <a:gd name="adj1" fmla="val -14784"/>
                <a:gd name="adj2" fmla="val 7147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4EE704-5334-471B-AA7F-A60D41398624}"/>
                </a:ext>
              </a:extLst>
            </p:cNvPr>
            <p:cNvSpPr txBox="1"/>
            <p:nvPr/>
          </p:nvSpPr>
          <p:spPr>
            <a:xfrm>
              <a:off x="4979025" y="545639"/>
              <a:ext cx="2309914" cy="885326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>
                  <a:gd name="adj1" fmla="val 5720"/>
                  <a:gd name="adj2" fmla="val -2591"/>
                </a:avLst>
              </a:prstTxWarp>
              <a:spAutoFit/>
            </a:bodyPr>
            <a:lstStyle/>
            <a:p>
              <a:r>
                <a:rPr lang="bn-IN" sz="26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শিখনফল</a:t>
              </a:r>
              <a:r>
                <a:rPr lang="bn-IN" sz="26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25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650F40-0FA5-4764-9A89-CCA7E64D2F36}"/>
              </a:ext>
            </a:extLst>
          </p:cNvPr>
          <p:cNvSpPr txBox="1"/>
          <p:nvPr/>
        </p:nvSpPr>
        <p:spPr>
          <a:xfrm>
            <a:off x="746796" y="3063526"/>
            <a:ext cx="10408884" cy="6644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.১.২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বহাওয়ার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হ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িখতে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8275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8313630" y="4280841"/>
            <a:ext cx="2488286" cy="48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আকাশের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108091" y="4115495"/>
            <a:ext cx="126635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আর্দ্রতা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EA300-93A9-4EA5-B474-2F6F4F7E7128}"/>
              </a:ext>
            </a:extLst>
          </p:cNvPr>
          <p:cNvSpPr txBox="1"/>
          <p:nvPr/>
        </p:nvSpPr>
        <p:spPr>
          <a:xfrm>
            <a:off x="4493067" y="4248742"/>
            <a:ext cx="2488286" cy="48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বায়ুর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তাপমাত্রা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9D948B-B1C1-4979-87BE-E692AEF8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77" y="1315790"/>
            <a:ext cx="3416957" cy="263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C24269-81AC-4A67-9E65-B59974512E09}"/>
              </a:ext>
            </a:extLst>
          </p:cNvPr>
          <p:cNvSpPr txBox="1"/>
          <p:nvPr/>
        </p:nvSpPr>
        <p:spPr>
          <a:xfrm>
            <a:off x="948434" y="241564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DA1DF1-57F7-4857-A1EB-418205B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81" y="1292050"/>
            <a:ext cx="3682998" cy="26498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64674A-7EB2-4664-9D1B-AAB389296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6" y="1273906"/>
            <a:ext cx="3629061" cy="26498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DE4B1AD-E2E5-4099-8EE9-8D226000514B}"/>
              </a:ext>
            </a:extLst>
          </p:cNvPr>
          <p:cNvSpPr txBox="1"/>
          <p:nvPr/>
        </p:nvSpPr>
        <p:spPr>
          <a:xfrm>
            <a:off x="2754659" y="5542210"/>
            <a:ext cx="5213684" cy="54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আবহাওয়ার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27581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8E0FA-62D2-4FCE-B4DF-8B0E23439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08" y="1143250"/>
            <a:ext cx="5237683" cy="324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E9F07-B6A4-4F74-9D7D-5148E9BA5FAA}"/>
              </a:ext>
            </a:extLst>
          </p:cNvPr>
          <p:cNvSpPr txBox="1"/>
          <p:nvPr/>
        </p:nvSpPr>
        <p:spPr>
          <a:xfrm>
            <a:off x="1767760" y="4559113"/>
            <a:ext cx="1701153" cy="486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9117A-5037-4E73-B82D-5CEE8CDDD0D4}"/>
              </a:ext>
            </a:extLst>
          </p:cNvPr>
          <p:cNvSpPr txBox="1"/>
          <p:nvPr/>
        </p:nvSpPr>
        <p:spPr>
          <a:xfrm>
            <a:off x="7961088" y="4559113"/>
            <a:ext cx="13753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বৃষ্টিপাত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D6306-08D5-41B5-879D-2070506AB8D9}"/>
              </a:ext>
            </a:extLst>
          </p:cNvPr>
          <p:cNvSpPr txBox="1"/>
          <p:nvPr/>
        </p:nvSpPr>
        <p:spPr>
          <a:xfrm>
            <a:off x="1475840" y="5532181"/>
            <a:ext cx="819445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আকাশের অবস্থা,বায়ুর তাপমাত্রা,আর্দ্রতা,বায়ুপ্রবাহ ও বৃষ্টিপাত এগুলো আবহাওয়ার উপাদান।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49A14-FA0A-4C6C-B334-E5DBE224FFD2}"/>
              </a:ext>
            </a:extLst>
          </p:cNvPr>
          <p:cNvSpPr txBox="1"/>
          <p:nvPr/>
        </p:nvSpPr>
        <p:spPr>
          <a:xfrm>
            <a:off x="948434" y="241564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ছবিগুলোতে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পাচ্ছো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07C66D-D82D-4767-BA66-4BC022EA4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7820"/>
          <a:stretch/>
        </p:blipFill>
        <p:spPr>
          <a:xfrm>
            <a:off x="233102" y="1143250"/>
            <a:ext cx="5359791" cy="32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  <a:alpha val="83000"/>
              </a:schemeClr>
            </a:gs>
            <a:gs pos="62000">
              <a:schemeClr val="accent6">
                <a:lumMod val="40000"/>
                <a:lumOff val="60000"/>
              </a:schemeClr>
            </a:gs>
            <a:gs pos="38000">
              <a:schemeClr val="accent4">
                <a:lumMod val="40000"/>
                <a:lumOff val="60000"/>
              </a:schemeClr>
            </a:gs>
            <a:gs pos="17000">
              <a:schemeClr val="accent2">
                <a:lumMod val="40000"/>
                <a:lumOff val="6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044DC1B-5D4E-4A71-A9E8-78EA32635B22}"/>
              </a:ext>
            </a:extLst>
          </p:cNvPr>
          <p:cNvSpPr/>
          <p:nvPr/>
        </p:nvSpPr>
        <p:spPr>
          <a:xfrm>
            <a:off x="4528676" y="2870904"/>
            <a:ext cx="3011529" cy="2849672"/>
          </a:xfrm>
          <a:custGeom>
            <a:avLst/>
            <a:gdLst>
              <a:gd name="connsiteX0" fmla="*/ 0 w 2221862"/>
              <a:gd name="connsiteY0" fmla="*/ 961001 h 1922001"/>
              <a:gd name="connsiteX1" fmla="*/ 549116 w 2221862"/>
              <a:gd name="connsiteY1" fmla="*/ 0 h 1922001"/>
              <a:gd name="connsiteX2" fmla="*/ 1672746 w 2221862"/>
              <a:gd name="connsiteY2" fmla="*/ 0 h 1922001"/>
              <a:gd name="connsiteX3" fmla="*/ 2221862 w 2221862"/>
              <a:gd name="connsiteY3" fmla="*/ 961001 h 1922001"/>
              <a:gd name="connsiteX4" fmla="*/ 1672746 w 2221862"/>
              <a:gd name="connsiteY4" fmla="*/ 1922001 h 1922001"/>
              <a:gd name="connsiteX5" fmla="*/ 549116 w 2221862"/>
              <a:gd name="connsiteY5" fmla="*/ 1922001 h 1922001"/>
              <a:gd name="connsiteX6" fmla="*/ 0 w 2221862"/>
              <a:gd name="connsiteY6" fmla="*/ 961001 h 1922001"/>
              <a:gd name="connsiteX0" fmla="*/ 0 w 2446946"/>
              <a:gd name="connsiteY0" fmla="*/ 848460 h 1922001"/>
              <a:gd name="connsiteX1" fmla="*/ 774200 w 2446946"/>
              <a:gd name="connsiteY1" fmla="*/ 0 h 1922001"/>
              <a:gd name="connsiteX2" fmla="*/ 1897830 w 2446946"/>
              <a:gd name="connsiteY2" fmla="*/ 0 h 1922001"/>
              <a:gd name="connsiteX3" fmla="*/ 2446946 w 2446946"/>
              <a:gd name="connsiteY3" fmla="*/ 961001 h 1922001"/>
              <a:gd name="connsiteX4" fmla="*/ 1897830 w 2446946"/>
              <a:gd name="connsiteY4" fmla="*/ 1922001 h 1922001"/>
              <a:gd name="connsiteX5" fmla="*/ 774200 w 2446946"/>
              <a:gd name="connsiteY5" fmla="*/ 1922001 h 1922001"/>
              <a:gd name="connsiteX6" fmla="*/ 0 w 2446946"/>
              <a:gd name="connsiteY6" fmla="*/ 848460 h 1922001"/>
              <a:gd name="connsiteX0" fmla="*/ 0 w 2446946"/>
              <a:gd name="connsiteY0" fmla="*/ 848460 h 2090813"/>
              <a:gd name="connsiteX1" fmla="*/ 774200 w 2446946"/>
              <a:gd name="connsiteY1" fmla="*/ 0 h 2090813"/>
              <a:gd name="connsiteX2" fmla="*/ 1897830 w 2446946"/>
              <a:gd name="connsiteY2" fmla="*/ 0 h 2090813"/>
              <a:gd name="connsiteX3" fmla="*/ 2446946 w 2446946"/>
              <a:gd name="connsiteY3" fmla="*/ 961001 h 2090813"/>
              <a:gd name="connsiteX4" fmla="*/ 1897830 w 2446946"/>
              <a:gd name="connsiteY4" fmla="*/ 1922001 h 2090813"/>
              <a:gd name="connsiteX5" fmla="*/ 675727 w 2446946"/>
              <a:gd name="connsiteY5" fmla="*/ 2090813 h 2090813"/>
              <a:gd name="connsiteX6" fmla="*/ 0 w 2446946"/>
              <a:gd name="connsiteY6" fmla="*/ 848460 h 2090813"/>
              <a:gd name="connsiteX0" fmla="*/ 0 w 2446946"/>
              <a:gd name="connsiteY0" fmla="*/ 848460 h 2118949"/>
              <a:gd name="connsiteX1" fmla="*/ 774200 w 2446946"/>
              <a:gd name="connsiteY1" fmla="*/ 0 h 2118949"/>
              <a:gd name="connsiteX2" fmla="*/ 1897830 w 2446946"/>
              <a:gd name="connsiteY2" fmla="*/ 0 h 2118949"/>
              <a:gd name="connsiteX3" fmla="*/ 2446946 w 2446946"/>
              <a:gd name="connsiteY3" fmla="*/ 961001 h 2118949"/>
              <a:gd name="connsiteX4" fmla="*/ 2024439 w 2446946"/>
              <a:gd name="connsiteY4" fmla="*/ 2118949 h 2118949"/>
              <a:gd name="connsiteX5" fmla="*/ 675727 w 2446946"/>
              <a:gd name="connsiteY5" fmla="*/ 2090813 h 2118949"/>
              <a:gd name="connsiteX6" fmla="*/ 0 w 2446946"/>
              <a:gd name="connsiteY6" fmla="*/ 848460 h 2118949"/>
              <a:gd name="connsiteX0" fmla="*/ 0 w 2517284"/>
              <a:gd name="connsiteY0" fmla="*/ 848460 h 2118949"/>
              <a:gd name="connsiteX1" fmla="*/ 774200 w 2517284"/>
              <a:gd name="connsiteY1" fmla="*/ 0 h 2118949"/>
              <a:gd name="connsiteX2" fmla="*/ 1897830 w 2517284"/>
              <a:gd name="connsiteY2" fmla="*/ 0 h 2118949"/>
              <a:gd name="connsiteX3" fmla="*/ 2517284 w 2517284"/>
              <a:gd name="connsiteY3" fmla="*/ 876595 h 2118949"/>
              <a:gd name="connsiteX4" fmla="*/ 2024439 w 2517284"/>
              <a:gd name="connsiteY4" fmla="*/ 2118949 h 2118949"/>
              <a:gd name="connsiteX5" fmla="*/ 675727 w 2517284"/>
              <a:gd name="connsiteY5" fmla="*/ 2090813 h 2118949"/>
              <a:gd name="connsiteX6" fmla="*/ 0 w 2517284"/>
              <a:gd name="connsiteY6" fmla="*/ 848460 h 2118949"/>
              <a:gd name="connsiteX0" fmla="*/ 0 w 2517284"/>
              <a:gd name="connsiteY0" fmla="*/ 1017272 h 2287761"/>
              <a:gd name="connsiteX1" fmla="*/ 774200 w 2517284"/>
              <a:gd name="connsiteY1" fmla="*/ 168812 h 2287761"/>
              <a:gd name="connsiteX2" fmla="*/ 1461732 w 2517284"/>
              <a:gd name="connsiteY2" fmla="*/ 0 h 2287761"/>
              <a:gd name="connsiteX3" fmla="*/ 2517284 w 2517284"/>
              <a:gd name="connsiteY3" fmla="*/ 1045407 h 2287761"/>
              <a:gd name="connsiteX4" fmla="*/ 2024439 w 2517284"/>
              <a:gd name="connsiteY4" fmla="*/ 2287761 h 2287761"/>
              <a:gd name="connsiteX5" fmla="*/ 675727 w 2517284"/>
              <a:gd name="connsiteY5" fmla="*/ 2259625 h 2287761"/>
              <a:gd name="connsiteX6" fmla="*/ 0 w 2517284"/>
              <a:gd name="connsiteY6" fmla="*/ 1017272 h 2287761"/>
              <a:gd name="connsiteX0" fmla="*/ 0 w 2517284"/>
              <a:gd name="connsiteY0" fmla="*/ 1031340 h 2301829"/>
              <a:gd name="connsiteX1" fmla="*/ 1266569 w 2517284"/>
              <a:gd name="connsiteY1" fmla="*/ 0 h 2301829"/>
              <a:gd name="connsiteX2" fmla="*/ 1461732 w 2517284"/>
              <a:gd name="connsiteY2" fmla="*/ 14068 h 2301829"/>
              <a:gd name="connsiteX3" fmla="*/ 2517284 w 2517284"/>
              <a:gd name="connsiteY3" fmla="*/ 1059475 h 2301829"/>
              <a:gd name="connsiteX4" fmla="*/ 2024439 w 2517284"/>
              <a:gd name="connsiteY4" fmla="*/ 2301829 h 2301829"/>
              <a:gd name="connsiteX5" fmla="*/ 675727 w 2517284"/>
              <a:gd name="connsiteY5" fmla="*/ 2273693 h 2301829"/>
              <a:gd name="connsiteX6" fmla="*/ 0 w 2517284"/>
              <a:gd name="connsiteY6" fmla="*/ 1031340 h 2301829"/>
              <a:gd name="connsiteX0" fmla="*/ 0 w 2517284"/>
              <a:gd name="connsiteY0" fmla="*/ 1031340 h 2301829"/>
              <a:gd name="connsiteX1" fmla="*/ 1266569 w 2517284"/>
              <a:gd name="connsiteY1" fmla="*/ 0 h 2301829"/>
              <a:gd name="connsiteX2" fmla="*/ 1306987 w 2517284"/>
              <a:gd name="connsiteY2" fmla="*/ 14068 h 2301829"/>
              <a:gd name="connsiteX3" fmla="*/ 2517284 w 2517284"/>
              <a:gd name="connsiteY3" fmla="*/ 1059475 h 2301829"/>
              <a:gd name="connsiteX4" fmla="*/ 2024439 w 2517284"/>
              <a:gd name="connsiteY4" fmla="*/ 2301829 h 2301829"/>
              <a:gd name="connsiteX5" fmla="*/ 675727 w 2517284"/>
              <a:gd name="connsiteY5" fmla="*/ 2273693 h 2301829"/>
              <a:gd name="connsiteX6" fmla="*/ 0 w 2517284"/>
              <a:gd name="connsiteY6" fmla="*/ 1031340 h 2301829"/>
              <a:gd name="connsiteX0" fmla="*/ 0 w 2418810"/>
              <a:gd name="connsiteY0" fmla="*/ 1031340 h 2301829"/>
              <a:gd name="connsiteX1" fmla="*/ 1168095 w 2418810"/>
              <a:gd name="connsiteY1" fmla="*/ 0 h 2301829"/>
              <a:gd name="connsiteX2" fmla="*/ 1208513 w 2418810"/>
              <a:gd name="connsiteY2" fmla="*/ 14068 h 2301829"/>
              <a:gd name="connsiteX3" fmla="*/ 2418810 w 2418810"/>
              <a:gd name="connsiteY3" fmla="*/ 1059475 h 2301829"/>
              <a:gd name="connsiteX4" fmla="*/ 1925965 w 2418810"/>
              <a:gd name="connsiteY4" fmla="*/ 2301829 h 2301829"/>
              <a:gd name="connsiteX5" fmla="*/ 577253 w 2418810"/>
              <a:gd name="connsiteY5" fmla="*/ 2273693 h 2301829"/>
              <a:gd name="connsiteX6" fmla="*/ 0 w 2418810"/>
              <a:gd name="connsiteY6" fmla="*/ 1031340 h 2301829"/>
              <a:gd name="connsiteX0" fmla="*/ 0 w 2418810"/>
              <a:gd name="connsiteY0" fmla="*/ 1031340 h 2315896"/>
              <a:gd name="connsiteX1" fmla="*/ 1168095 w 2418810"/>
              <a:gd name="connsiteY1" fmla="*/ 0 h 2315896"/>
              <a:gd name="connsiteX2" fmla="*/ 1208513 w 2418810"/>
              <a:gd name="connsiteY2" fmla="*/ 14068 h 2315896"/>
              <a:gd name="connsiteX3" fmla="*/ 2418810 w 2418810"/>
              <a:gd name="connsiteY3" fmla="*/ 1059475 h 2315896"/>
              <a:gd name="connsiteX4" fmla="*/ 1925965 w 2418810"/>
              <a:gd name="connsiteY4" fmla="*/ 2301829 h 2315896"/>
              <a:gd name="connsiteX5" fmla="*/ 549118 w 2418810"/>
              <a:gd name="connsiteY5" fmla="*/ 2315896 h 2315896"/>
              <a:gd name="connsiteX6" fmla="*/ 0 w 2418810"/>
              <a:gd name="connsiteY6" fmla="*/ 1031340 h 2315896"/>
              <a:gd name="connsiteX0" fmla="*/ 0 w 2418810"/>
              <a:gd name="connsiteY0" fmla="*/ 1045407 h 2329963"/>
              <a:gd name="connsiteX1" fmla="*/ 1168095 w 2418810"/>
              <a:gd name="connsiteY1" fmla="*/ 14067 h 2329963"/>
              <a:gd name="connsiteX2" fmla="*/ 1236648 w 2418810"/>
              <a:gd name="connsiteY2" fmla="*/ 0 h 2329963"/>
              <a:gd name="connsiteX3" fmla="*/ 2418810 w 2418810"/>
              <a:gd name="connsiteY3" fmla="*/ 1073542 h 2329963"/>
              <a:gd name="connsiteX4" fmla="*/ 1925965 w 2418810"/>
              <a:gd name="connsiteY4" fmla="*/ 2315896 h 2329963"/>
              <a:gd name="connsiteX5" fmla="*/ 549118 w 2418810"/>
              <a:gd name="connsiteY5" fmla="*/ 2329963 h 2329963"/>
              <a:gd name="connsiteX6" fmla="*/ 0 w 2418810"/>
              <a:gd name="connsiteY6" fmla="*/ 1045407 h 2329963"/>
              <a:gd name="connsiteX0" fmla="*/ 0 w 2418810"/>
              <a:gd name="connsiteY0" fmla="*/ 1031340 h 2315896"/>
              <a:gd name="connsiteX1" fmla="*/ 1168095 w 2418810"/>
              <a:gd name="connsiteY1" fmla="*/ 0 h 2315896"/>
              <a:gd name="connsiteX2" fmla="*/ 1194445 w 2418810"/>
              <a:gd name="connsiteY2" fmla="*/ 14069 h 2315896"/>
              <a:gd name="connsiteX3" fmla="*/ 2418810 w 2418810"/>
              <a:gd name="connsiteY3" fmla="*/ 1059475 h 2315896"/>
              <a:gd name="connsiteX4" fmla="*/ 1925965 w 2418810"/>
              <a:gd name="connsiteY4" fmla="*/ 2301829 h 2315896"/>
              <a:gd name="connsiteX5" fmla="*/ 549118 w 2418810"/>
              <a:gd name="connsiteY5" fmla="*/ 2315896 h 2315896"/>
              <a:gd name="connsiteX6" fmla="*/ 0 w 2418810"/>
              <a:gd name="connsiteY6" fmla="*/ 1031340 h 2315896"/>
              <a:gd name="connsiteX0" fmla="*/ 0 w 2334404"/>
              <a:gd name="connsiteY0" fmla="*/ 1031340 h 2315896"/>
              <a:gd name="connsiteX1" fmla="*/ 1168095 w 2334404"/>
              <a:gd name="connsiteY1" fmla="*/ 0 h 2315896"/>
              <a:gd name="connsiteX2" fmla="*/ 1194445 w 2334404"/>
              <a:gd name="connsiteY2" fmla="*/ 14069 h 2315896"/>
              <a:gd name="connsiteX3" fmla="*/ 2334404 w 2334404"/>
              <a:gd name="connsiteY3" fmla="*/ 975069 h 2315896"/>
              <a:gd name="connsiteX4" fmla="*/ 1925965 w 2334404"/>
              <a:gd name="connsiteY4" fmla="*/ 2301829 h 2315896"/>
              <a:gd name="connsiteX5" fmla="*/ 549118 w 2334404"/>
              <a:gd name="connsiteY5" fmla="*/ 2315896 h 2315896"/>
              <a:gd name="connsiteX6" fmla="*/ 0 w 2334404"/>
              <a:gd name="connsiteY6" fmla="*/ 1031340 h 2315896"/>
              <a:gd name="connsiteX0" fmla="*/ 0 w 2278133"/>
              <a:gd name="connsiteY0" fmla="*/ 1031340 h 2315896"/>
              <a:gd name="connsiteX1" fmla="*/ 1111824 w 2278133"/>
              <a:gd name="connsiteY1" fmla="*/ 0 h 2315896"/>
              <a:gd name="connsiteX2" fmla="*/ 1138174 w 2278133"/>
              <a:gd name="connsiteY2" fmla="*/ 14069 h 2315896"/>
              <a:gd name="connsiteX3" fmla="*/ 2278133 w 2278133"/>
              <a:gd name="connsiteY3" fmla="*/ 975069 h 2315896"/>
              <a:gd name="connsiteX4" fmla="*/ 1869694 w 2278133"/>
              <a:gd name="connsiteY4" fmla="*/ 2301829 h 2315896"/>
              <a:gd name="connsiteX5" fmla="*/ 492847 w 2278133"/>
              <a:gd name="connsiteY5" fmla="*/ 2315896 h 2315896"/>
              <a:gd name="connsiteX6" fmla="*/ 0 w 2278133"/>
              <a:gd name="connsiteY6" fmla="*/ 1031340 h 2315896"/>
              <a:gd name="connsiteX0" fmla="*/ 0 w 2278133"/>
              <a:gd name="connsiteY0" fmla="*/ 1031340 h 2301829"/>
              <a:gd name="connsiteX1" fmla="*/ 1111824 w 2278133"/>
              <a:gd name="connsiteY1" fmla="*/ 0 h 2301829"/>
              <a:gd name="connsiteX2" fmla="*/ 1138174 w 2278133"/>
              <a:gd name="connsiteY2" fmla="*/ 14069 h 2301829"/>
              <a:gd name="connsiteX3" fmla="*/ 2278133 w 2278133"/>
              <a:gd name="connsiteY3" fmla="*/ 975069 h 2301829"/>
              <a:gd name="connsiteX4" fmla="*/ 1869694 w 2278133"/>
              <a:gd name="connsiteY4" fmla="*/ 2301829 h 2301829"/>
              <a:gd name="connsiteX5" fmla="*/ 394373 w 2278133"/>
              <a:gd name="connsiteY5" fmla="*/ 2273693 h 2301829"/>
              <a:gd name="connsiteX6" fmla="*/ 0 w 2278133"/>
              <a:gd name="connsiteY6" fmla="*/ 1031340 h 2301829"/>
              <a:gd name="connsiteX0" fmla="*/ 0 w 2278133"/>
              <a:gd name="connsiteY0" fmla="*/ 1031340 h 2273694"/>
              <a:gd name="connsiteX1" fmla="*/ 1111824 w 2278133"/>
              <a:gd name="connsiteY1" fmla="*/ 0 h 2273694"/>
              <a:gd name="connsiteX2" fmla="*/ 1138174 w 2278133"/>
              <a:gd name="connsiteY2" fmla="*/ 14069 h 2273694"/>
              <a:gd name="connsiteX3" fmla="*/ 2278133 w 2278133"/>
              <a:gd name="connsiteY3" fmla="*/ 975069 h 2273694"/>
              <a:gd name="connsiteX4" fmla="*/ 1982235 w 2278133"/>
              <a:gd name="connsiteY4" fmla="*/ 2273694 h 2273694"/>
              <a:gd name="connsiteX5" fmla="*/ 394373 w 2278133"/>
              <a:gd name="connsiteY5" fmla="*/ 2273693 h 2273694"/>
              <a:gd name="connsiteX6" fmla="*/ 0 w 2278133"/>
              <a:gd name="connsiteY6" fmla="*/ 1031340 h 227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8133" h="2273694">
                <a:moveTo>
                  <a:pt x="0" y="1031340"/>
                </a:moveTo>
                <a:lnTo>
                  <a:pt x="1111824" y="0"/>
                </a:lnTo>
                <a:lnTo>
                  <a:pt x="1138174" y="14069"/>
                </a:lnTo>
                <a:lnTo>
                  <a:pt x="2278133" y="975069"/>
                </a:lnTo>
                <a:lnTo>
                  <a:pt x="1982235" y="2273694"/>
                </a:lnTo>
                <a:lnTo>
                  <a:pt x="394373" y="2273693"/>
                </a:lnTo>
                <a:lnTo>
                  <a:pt x="0" y="1031340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2091" tIns="335506" rIns="382091" bIns="335506" numCol="1" spcCol="1270" anchor="ctr" anchorCtr="0">
            <a:noAutofit/>
          </a:bodyPr>
          <a:lstStyle/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উপাদান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6C53D3-D5C9-4FB6-8203-1EBA675D71D7}"/>
              </a:ext>
            </a:extLst>
          </p:cNvPr>
          <p:cNvSpPr/>
          <p:nvPr/>
        </p:nvSpPr>
        <p:spPr>
          <a:xfrm>
            <a:off x="4949612" y="251273"/>
            <a:ext cx="2271391" cy="2310987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795" tIns="281639" rIns="319795" bIns="281639" numCol="1" spcCol="1270" anchor="ctr" anchorCtr="0">
            <a:noAutofit/>
          </a:bodyPr>
          <a:lstStyle/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আকাশের অবস্থা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8E5FBAB-B798-44BA-B435-A45B57CF42C6}"/>
              </a:ext>
            </a:extLst>
          </p:cNvPr>
          <p:cNvSpPr/>
          <p:nvPr/>
        </p:nvSpPr>
        <p:spPr>
          <a:xfrm>
            <a:off x="7641939" y="1406767"/>
            <a:ext cx="2271391" cy="2310987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795" tIns="281639" rIns="319795" bIns="281639" numCol="1" spcCol="1270" anchor="ctr" anchorCtr="0">
            <a:noAutofit/>
          </a:bodyPr>
          <a:lstStyle/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বায়ুর তাপমাত্রা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F3E0F4D-C1F5-4D3B-921E-6988E5732AD0}"/>
              </a:ext>
            </a:extLst>
          </p:cNvPr>
          <p:cNvSpPr/>
          <p:nvPr/>
        </p:nvSpPr>
        <p:spPr>
          <a:xfrm>
            <a:off x="7641939" y="4328963"/>
            <a:ext cx="2271391" cy="2310987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795" tIns="281639" rIns="319795" bIns="281639" numCol="1" spcCol="1270" anchor="ctr" anchorCtr="0">
            <a:noAutofit/>
          </a:bodyPr>
          <a:lstStyle/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আর্দ্রতা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0178DBF-2E1E-4B6C-9634-8C1F0A341DE5}"/>
              </a:ext>
            </a:extLst>
          </p:cNvPr>
          <p:cNvSpPr/>
          <p:nvPr/>
        </p:nvSpPr>
        <p:spPr>
          <a:xfrm>
            <a:off x="2257285" y="4328962"/>
            <a:ext cx="2271391" cy="2310987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795" tIns="281639" rIns="319795" bIns="281639" numCol="1" spcCol="1270" anchor="ctr" anchorCtr="0">
            <a:noAutofit/>
          </a:bodyPr>
          <a:lstStyle/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 প্রবাহ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F8D3F6-1D3E-4D5F-9111-6883AE27244F}"/>
              </a:ext>
            </a:extLst>
          </p:cNvPr>
          <p:cNvSpPr/>
          <p:nvPr/>
        </p:nvSpPr>
        <p:spPr>
          <a:xfrm>
            <a:off x="2257285" y="1373544"/>
            <a:ext cx="2271391" cy="2310987"/>
          </a:xfrm>
          <a:custGeom>
            <a:avLst/>
            <a:gdLst>
              <a:gd name="connsiteX0" fmla="*/ 0 w 1820800"/>
              <a:gd name="connsiteY0" fmla="*/ 787603 h 1575206"/>
              <a:gd name="connsiteX1" fmla="*/ 450036 w 1820800"/>
              <a:gd name="connsiteY1" fmla="*/ 0 h 1575206"/>
              <a:gd name="connsiteX2" fmla="*/ 1370764 w 1820800"/>
              <a:gd name="connsiteY2" fmla="*/ 0 h 1575206"/>
              <a:gd name="connsiteX3" fmla="*/ 1820800 w 1820800"/>
              <a:gd name="connsiteY3" fmla="*/ 787603 h 1575206"/>
              <a:gd name="connsiteX4" fmla="*/ 1370764 w 1820800"/>
              <a:gd name="connsiteY4" fmla="*/ 1575206 h 1575206"/>
              <a:gd name="connsiteX5" fmla="*/ 450036 w 1820800"/>
              <a:gd name="connsiteY5" fmla="*/ 1575206 h 1575206"/>
              <a:gd name="connsiteX6" fmla="*/ 0 w 1820800"/>
              <a:gd name="connsiteY6" fmla="*/ 787603 h 157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0800" h="1575206">
                <a:moveTo>
                  <a:pt x="0" y="787603"/>
                </a:moveTo>
                <a:lnTo>
                  <a:pt x="450036" y="0"/>
                </a:lnTo>
                <a:lnTo>
                  <a:pt x="1370764" y="0"/>
                </a:lnTo>
                <a:lnTo>
                  <a:pt x="1820800" y="787603"/>
                </a:lnTo>
                <a:lnTo>
                  <a:pt x="1370764" y="1575206"/>
                </a:lnTo>
                <a:lnTo>
                  <a:pt x="450036" y="1575206"/>
                </a:lnTo>
                <a:lnTo>
                  <a:pt x="0" y="78760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9795" tIns="281639" rIns="319795" bIns="281639" numCol="1" spcCol="1270" anchor="ctr" anchorCtr="0">
            <a:noAutofit/>
          </a:bodyPr>
          <a:lstStyle/>
          <a:p>
            <a:pPr algn="ctr" defTabSz="129182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বৃষ্টিপাত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9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ECEEA"/>
            </a:gs>
            <a:gs pos="0">
              <a:schemeClr val="accent4">
                <a:lumMod val="40000"/>
                <a:lumOff val="60000"/>
              </a:schemeClr>
            </a:gs>
            <a:gs pos="82000">
              <a:schemeClr val="accent1">
                <a:lumMod val="40000"/>
                <a:lumOff val="60000"/>
              </a:schemeClr>
            </a:gs>
            <a:gs pos="54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892559" y="333555"/>
            <a:ext cx="2719255" cy="5676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345863" y="1765492"/>
            <a:ext cx="434590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730414" y="6004768"/>
            <a:ext cx="9623408" cy="419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আবহাওয়ার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210816" y="3885130"/>
            <a:ext cx="498590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4A12C-2FE9-48E4-8C7E-6B301AD47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6" y="1206712"/>
            <a:ext cx="8071021" cy="4322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2691</TotalTime>
  <Words>464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223</cp:revision>
  <dcterms:created xsi:type="dcterms:W3CDTF">2019-07-20T14:28:56Z</dcterms:created>
  <dcterms:modified xsi:type="dcterms:W3CDTF">2021-01-05T14:34:33Z</dcterms:modified>
</cp:coreProperties>
</file>