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14" r:id="rId2"/>
    <p:sldMasterId id="2147483826" r:id="rId3"/>
  </p:sldMasterIdLst>
  <p:notesMasterIdLst>
    <p:notesMasterId r:id="rId18"/>
  </p:notesMasterIdLst>
  <p:sldIdLst>
    <p:sldId id="262" r:id="rId4"/>
    <p:sldId id="263" r:id="rId5"/>
    <p:sldId id="260" r:id="rId6"/>
    <p:sldId id="264" r:id="rId7"/>
    <p:sldId id="268" r:id="rId8"/>
    <p:sldId id="265" r:id="rId9"/>
    <p:sldId id="266" r:id="rId10"/>
    <p:sldId id="267" r:id="rId11"/>
    <p:sldId id="269" r:id="rId12"/>
    <p:sldId id="273" r:id="rId13"/>
    <p:sldId id="274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CEE"/>
    <a:srgbClr val="00FF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655" autoAdjust="0"/>
  </p:normalViewPr>
  <p:slideViewPr>
    <p:cSldViewPr>
      <p:cViewPr varScale="1">
        <p:scale>
          <a:sx n="97" d="100"/>
          <a:sy n="97" d="100"/>
        </p:scale>
        <p:origin x="-52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797A2-9B7F-48EF-8928-35D15A2BCF77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466F0-554B-4795-88A0-DA04129B7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66F0-554B-4795-88A0-DA04129B7D9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154ABB-BB0F-4E36-880D-870614B16261}" type="datetimeFigureOut">
              <a:rPr lang="en-US" smtClean="0"/>
              <a:pPr/>
              <a:t>22-12-20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hadatsnd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D%20Noyon\Downloads\Sunset%20timelapse%20in%20just%2010%20seconds.mp4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1000" b="1" dirty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 </a:t>
            </a:r>
            <a:r>
              <a:rPr lang="bn-BD" sz="11000" b="1" dirty="0" smtClean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কে</a:t>
            </a:r>
            <a:r>
              <a:rPr lang="en-US" sz="11000" b="1" dirty="0" smtClean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bn-BD" sz="11000" b="1" dirty="0" smtClean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শুভেচ্ছা</a:t>
            </a:r>
            <a:endParaRPr lang="en-US" sz="11000" b="1" dirty="0">
              <a:ln w="13462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4610">
            <a:off x="6362067" y="2093004"/>
            <a:ext cx="2031746" cy="28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6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U·U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Kb‡U›U</a:t>
            </a:r>
            <a:endParaRPr lang="en-US" sz="3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97155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Z‡_¨i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cwigvYB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hgbt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eøM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÷,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mevi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B-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eyK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msev`cÎ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k¦ZcÎ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`|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800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endParaRPr lang="en-US" sz="2800" spc="200" dirty="0"/>
          </a:p>
        </p:txBody>
      </p:sp>
      <p:sp>
        <p:nvSpPr>
          <p:cNvPr id="17" name="Rectangle 16"/>
          <p:cNvSpPr/>
          <p:nvPr/>
        </p:nvSpPr>
        <p:spPr>
          <a:xfrm>
            <a:off x="152400" y="371475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d‡Uv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AvuKv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A¼bKiY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KvUz©b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Bb‡dv-MÖvwd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·,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Gwb‡g‡UW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GB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avivi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AwWI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52400" y="81915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AwWI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AvKv‡ii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cÖKv‡i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AšÍfy©³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h‡Kv‡bv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AwWI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dvBj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B›Uvi‡b‡U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cÖPvwiZ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eªWKv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AwWI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AšÍf©y³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669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Gwb‡gkb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52400" y="2916019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vKvq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evo‡Q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BDwUDe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kqvwis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mvB‡Ui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B›Uvi‡b‡U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w`b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w`b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‡”Q|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B›Uvi‡b‡U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NUbvi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mivmwi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cÖPvwiZ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nIqv‡K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w÷ª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wgs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Kb‡U›UI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AvIZvfz³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F8E259-2096-4DEA-B94E-872A7D4CAC2A}"/>
              </a:ext>
            </a:extLst>
          </p:cNvPr>
          <p:cNvSpPr txBox="1"/>
          <p:nvPr/>
        </p:nvSpPr>
        <p:spPr>
          <a:xfrm>
            <a:off x="152400" y="-26491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4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F8E259-2096-4DEA-B94E-872A7D4CAC2A}"/>
              </a:ext>
            </a:extLst>
          </p:cNvPr>
          <p:cNvSpPr txBox="1"/>
          <p:nvPr/>
        </p:nvSpPr>
        <p:spPr>
          <a:xfrm>
            <a:off x="152400" y="2408306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KvbwUi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K.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AvuKv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I‡qwebv‡i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AwWI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Z_¨			N.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wfwWI</a:t>
            </a:r>
            <a:endParaRPr lang="en-US" sz="2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252027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U·U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K.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Bb‡dv-MÖvwd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·			L.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eøM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÷ 			M.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Gwb‡gkb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			N.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KvU©yb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64585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K.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Acv‡iwUs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wm‡÷g 			L.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A¨vwcø‡Kkb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cÖvMÖvg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M.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Gwb‡gkb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	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g‡Wg</a:t>
            </a:r>
            <a:endParaRPr lang="en-US" sz="2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0957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Bb‡dv-MÖvwd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· †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K.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					L.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M. ‡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U·U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wfwWI</a:t>
            </a:r>
            <a:endParaRPr lang="en-US" sz="2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72086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K. 1 			L. 2 		M.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3 		N. 4</a:t>
            </a:r>
            <a:endParaRPr lang="en-US" sz="2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6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66E127-E4A1-408F-9AB7-B92220A3F8AD}"/>
              </a:ext>
            </a:extLst>
          </p:cNvPr>
          <p:cNvSpPr txBox="1"/>
          <p:nvPr/>
        </p:nvSpPr>
        <p:spPr>
          <a:xfrm>
            <a:off x="152400" y="22842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7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7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FB99EC-BB71-4643-890C-2B24A37B31AC}"/>
              </a:ext>
            </a:extLst>
          </p:cNvPr>
          <p:cNvSpPr txBox="1"/>
          <p:nvPr/>
        </p:nvSpPr>
        <p:spPr>
          <a:xfrm>
            <a:off x="152401" y="2209621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72BE09-28F1-4A26-9CD9-B06D30B190B5}"/>
              </a:ext>
            </a:extLst>
          </p:cNvPr>
          <p:cNvSpPr txBox="1"/>
          <p:nvPr/>
        </p:nvSpPr>
        <p:spPr>
          <a:xfrm>
            <a:off x="314182" y="1314451"/>
            <a:ext cx="851563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13800" b="1" dirty="0" err="1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4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300990"/>
            <a:ext cx="1371600" cy="1737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00150"/>
            <a:ext cx="6248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সাহাদাত হোসাইন</a:t>
            </a:r>
          </a:p>
          <a:p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পাথরঘাটা বালিকা উচ্চ বিদ্যালয়</a:t>
            </a:r>
          </a:p>
          <a:p>
            <a:r>
              <a:rPr lang="bn-BD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ব্রিকফিল্ড রোড, পাথরঘাটা, চট্টগ্রাম।</a:t>
            </a:r>
          </a:p>
          <a:p>
            <a:r>
              <a:rPr lang="bn-BD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০১৭১৫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২৭৭৫০৮</a:t>
            </a:r>
            <a:endParaRPr lang="bn-BD" sz="2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</a:rPr>
              <a:t>ইমেইলঃ</a:t>
            </a:r>
            <a:r>
              <a:rPr lang="bn-BD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shahadatsnd@gmail.com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955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>
                <a:solidFill>
                  <a:schemeClr val="accent2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9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15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7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00251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9g-10g</a:t>
            </a:r>
            <a:r>
              <a:rPr lang="en-US" sz="5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†kÖwY</a:t>
            </a:r>
          </a:p>
          <a:p>
            <a:pPr algn="ctr"/>
            <a:r>
              <a:rPr lang="en-US" sz="54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welqt</a:t>
            </a:r>
            <a:endParaRPr lang="en-US" sz="54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5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cÖhyw³</a:t>
            </a: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Screenshot_20200117_1426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657350"/>
            <a:ext cx="27432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001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 wk‡ivbvg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66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wkÿvq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B›Uvi‡bU</a:t>
            </a:r>
            <a:endParaRPr lang="en-US" sz="7200" b="1" dirty="0">
              <a:ln>
                <a:solidFill>
                  <a:srgbClr val="C00000"/>
                </a:solidFill>
              </a:ln>
              <a:solidFill>
                <a:schemeClr val="accent3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340" y="133350"/>
            <a:ext cx="2286000" cy="2895600"/>
          </a:xfrm>
          <a:prstGeom prst="rect">
            <a:avLst/>
          </a:prstGeom>
        </p:spPr>
      </p:pic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2381865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13335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ywUi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K‡iv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" y="363855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Qwe‡K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3638550"/>
            <a:ext cx="2819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Kb‡U›U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12015" y="3067050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861442" y="3067050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Gwb‡g‡UW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148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42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72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dj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41935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413521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Z_¨,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228600" y="133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b872e6ab3bc77496fb4f041dd3b33acd.png"/>
          <p:cNvPicPr>
            <a:picLocks noChangeAspect="1"/>
          </p:cNvPicPr>
          <p:nvPr/>
        </p:nvPicPr>
        <p:blipFill>
          <a:blip r:embed="rId4"/>
          <a:srcRect t="12963" r="438" b="44074"/>
          <a:stretch>
            <a:fillRect/>
          </a:stretch>
        </p:blipFill>
        <p:spPr>
          <a:xfrm>
            <a:off x="0" y="133350"/>
            <a:ext cx="2913665" cy="1828800"/>
          </a:xfrm>
          <a:prstGeom prst="rect">
            <a:avLst/>
          </a:prstGeom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911" y="0"/>
            <a:ext cx="3282089" cy="2038350"/>
          </a:xfrm>
          <a:prstGeom prst="rect">
            <a:avLst/>
          </a:prstGeom>
        </p:spPr>
      </p:pic>
      <p:pic>
        <p:nvPicPr>
          <p:cNvPr id="6" name="Picture 5" descr="maxresdefault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2286000"/>
            <a:ext cx="3048000" cy="1809750"/>
          </a:xfrm>
          <a:prstGeom prst="rect">
            <a:avLst/>
          </a:prstGeom>
        </p:spPr>
      </p:pic>
      <p:pic>
        <p:nvPicPr>
          <p:cNvPr id="10" name="Sunset timelapse in just 10 second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867400" y="2114550"/>
            <a:ext cx="3276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010311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Kb‡U›U‡K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bvbvfv‡e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kÖwYKiY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Kb‡U›U‡K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PviwU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22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6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6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66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6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6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0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3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8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88595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+mj-lt"/>
              <a:buAutoNum type="arabicPeriod"/>
            </a:pP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U·U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01402" y="188595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endParaRPr lang="en-US" sz="3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01955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AwWI</a:t>
            </a:r>
            <a:endParaRPr lang="en-US" sz="3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401955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Gwb‡gkb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 descr="Morshed Ali Rif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742950"/>
            <a:ext cx="1772604" cy="1103532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/>
          <a:srcRect l="5556" t="6989" r="52963" b="41398"/>
          <a:stretch>
            <a:fillRect/>
          </a:stretch>
        </p:blipFill>
        <p:spPr>
          <a:xfrm>
            <a:off x="710453" y="666750"/>
            <a:ext cx="2008094" cy="1219200"/>
          </a:xfrm>
          <a:prstGeom prst="rect">
            <a:avLst/>
          </a:prstGeom>
        </p:spPr>
      </p:pic>
      <p:pic>
        <p:nvPicPr>
          <p:cNvPr id="13" name="Picture 12" descr="maxresdefault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419350"/>
            <a:ext cx="2716350" cy="1612833"/>
          </a:xfrm>
          <a:prstGeom prst="rect">
            <a:avLst/>
          </a:prstGeom>
        </p:spPr>
      </p:pic>
      <p:pic>
        <p:nvPicPr>
          <p:cNvPr id="14" name="Picture 13" descr="animated-flower-image-001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876" y="2266950"/>
            <a:ext cx="1761924" cy="17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7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conference-audience-clapping-strongly-47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1119</TotalTime>
  <Words>372</Words>
  <Application>Microsoft Office PowerPoint</Application>
  <PresentationFormat>On-screen Show (16:9)</PresentationFormat>
  <Paragraphs>55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Civic</vt:lpstr>
      <vt:lpstr>Solstice</vt:lpstr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 Noyon</cp:lastModifiedBy>
  <cp:revision>166</cp:revision>
  <dcterms:created xsi:type="dcterms:W3CDTF">2020-09-25T11:22:37Z</dcterms:created>
  <dcterms:modified xsi:type="dcterms:W3CDTF">2020-12-22T14:22:40Z</dcterms:modified>
</cp:coreProperties>
</file>