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88" r:id="rId9"/>
    <p:sldId id="294" r:id="rId10"/>
    <p:sldId id="309" r:id="rId11"/>
    <p:sldId id="296" r:id="rId12"/>
    <p:sldId id="316" r:id="rId13"/>
    <p:sldId id="295" r:id="rId14"/>
    <p:sldId id="317" r:id="rId15"/>
    <p:sldId id="289" r:id="rId16"/>
    <p:sldId id="318" r:id="rId17"/>
    <p:sldId id="303" r:id="rId18"/>
    <p:sldId id="300" r:id="rId19"/>
    <p:sldId id="320" r:id="rId20"/>
    <p:sldId id="313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23C-5EEC-475E-99DF-99CFF80252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1078-1875-4277-9A21-ECBD26EB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1078-1875-4277-9A21-ECBD26EB6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.jpg"/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20.jpeg"/><Relationship Id="rId5" Type="http://schemas.openxmlformats.org/officeDocument/2006/relationships/image" Target="../media/image9.png"/><Relationship Id="rId10" Type="http://schemas.openxmlformats.org/officeDocument/2006/relationships/image" Target="../media/image19.jp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1886" y="165358"/>
            <a:ext cx="5214938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as-IN" sz="3600" dirty="0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160" y="1429807"/>
            <a:ext cx="112930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দিনের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সুয্যি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আঁধার। ওর কাছে দুটোই সমান। হাটে-মাঠে ঘুরে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ঘুরতে ঘুরতে যে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হিসেব রাখে না। ওর কাছে পূর্ব-পশ্চিম, উত্তর-দক্ষিণ সব সমান। মনে করে যেদিকে চোখ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সেদিকেই ওর জন্য রাস্তা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 ওকে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হেসে বলে, এই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 আমাকে। পথ ওকে দেখে। মাঠ-ঘাট ওকে দেখে। ও মনের আনন্দে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মাখে। কিসে যে ওর আনন্দ, কিসে কান্না, কেউ বুঝতে পারে না।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অনেক। সবার মাথার ওপর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দৃষ্টি ছুটে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বলে, দেখ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সবাই ওকে দেখে। ওকে দেখা কারও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ও এমনই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দিনযাপনে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378" y="548724"/>
            <a:ext cx="11285935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ঘুমুবার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 আছে; গাছতলা আছে, হাটের চালা আছে, ঘাটে বাঁধা নৌকা আছে। নৌকার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ভেতর দিব্যি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সেসব কিছু না পেলে গেরস্ত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কাছারির বারান্দা আছে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দরজাবিহীন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কিঘর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টুক করে ঢুকে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গুটিসুটি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গেরস্থের উঠোনে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গাদা আছে।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বিছি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কেউ দেখতে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অনেক রাতে ঘুম ভাঙলে মাথার ওপরে তারাভরা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খতে 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 ফিরে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কুকুরটা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ওমে গা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পাশে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আছে। ওকে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পা চেটে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লাগে ওর। ও আবার গভীর ঘুমে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তলি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এমনই রাত কাটে ওর। রাত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ঝামেলা নেই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929" y="758936"/>
            <a:ext cx="112341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বেলার ভাত নেই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ফলপাকু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আছে,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 বু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দোকানে কাজ করে দিলে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চা-বিস্কুট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রাত কাবার করে দিতে পারে। তা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-সখ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গেরস্ত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ট-খাটো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ডাক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ডালের সঙ্গে ভাত জোটে। নইলে কেউ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নুন-পা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চালের আটার রুটির সঙ্গে একটুখানি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পাও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 ভাত-মাংস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পেটপুরে। ওর দিন চলে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এসব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 খারাপ নেই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ও 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ওকে কাবু করে না। আসলে 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কী,তা ও জানেই না।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টবেলা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ভূতের গল্প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নেনি। কেউ ওকে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জুজুর ভ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977" y="585340"/>
            <a:ext cx="11018045" cy="539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 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যে ছেলে নিজের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 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তার দেখা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তাই ছেলেটি চারদিকে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চোখে তাকাতে পারে।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ওকে চোখ বুজে ফেলতে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ভীষণ সাহস ওর।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জিজ্ঞেস করে,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যাচ্ছিস, বুধা?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উল্টে পা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ওই প্রশ্নের জবাব ও কাউকে 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1987" y="857783"/>
            <a:ext cx="10868026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 নেই তার চারদিকে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ঘরই থাকে। এটা কি বলে দিতে হবে? মাঝে মাঝে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কজন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করে, দেখে ওর হাসি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হাসতে হাসতে নিজেকে বলে, মানুষের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সীমা নেই। ও তাইরে নাইরে করতে করতে পথে হাঁটে। গান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গানে বুক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 ওর ভীষণ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শুনে ও গান শেখে। একবার শুনলেই গাইতে পারে।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যার ভেতরে গান থাকে সে অনেক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পারে। সে একটা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এসব ভাবতে ভাবতে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পথের ধারে বসে 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ওর পা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কাছে মরা শামুকের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81" y="681335"/>
            <a:ext cx="11196638" cy="569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আঙুলের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সেটা তুলে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নাচাতে থাকে। নাচাতে নাচাতে ও ঘাসের ওপর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পা উঠে থাকে আকাশের দিকে। ও হাত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করে। ভাবে, এমন মজার খেলা বুঝি 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ও হাতের ফাঁক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শামুকের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আঙুলে টুপির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লাগছে।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টুপি।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একটা মানুষ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অন্যরকম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মানুষটা বুঝি যুদ্ধ করার জন্য তৈরি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ছে। ছেলেটা এমন ভাবনা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নিজের চারপাশ ভরি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তোলে। ওর দিন এভাবে চলে। কারও খেতে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কামলা খাটে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কারও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চরা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কারও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জেলে নৌকা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ধরে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মুদির দোকানে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কেনাবেচা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81" y="674097"/>
            <a:ext cx="11196638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দোকানে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খদ্দেরের সামনে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কাপ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ধানখেতে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কত কী! এর কাজের শেষ নেই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 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জমে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।চোখের সামনে মা-বাবা, চার ভাই-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নকে মরে যেতে দেখলে কেউ কি নরম থাকে? নাকি থাকতে পারে? তার জীবনটা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আর স্বাভাবিক 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 চলে না। চলার উপা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থাকে না। কলজে খুবলে 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শকুন। ও 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খকে হিংস্র শকুনই ভাবে। এসব ভাবলে ও মগজের ভেতরে শুনতে 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শকুনের পাখা ঝাপটানি। শকুনের শক্ত চক্ষুর ঠোকরা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শব্দ। ওর সামনে জেগে ওঠে একটি 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 কুটিল রাত।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9118" y="789207"/>
            <a:ext cx="110609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রকম ঘুটঘুটে অন্ধকার ছিল সে রাতে! নিস্তব্ধ গ্রাম। মাঝে মাঝে ভেসে আসে কুকুরের কান্না।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কেউ যেন সে শব্দ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বিনুনি গাঁথছে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।সেই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বিনুনি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পেঁচি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রাখে বুকের চারপাশ। হঠাৎ করে কো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কান্নার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 উঠলে ওর মনে 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আকাশ ফুটো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একটা কঠিন বজ্রপাত ঘটে যাচ্ছে একের পর এক। ঘরের ভেতরে ওর বাবার শরীর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থাকে।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স্থির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চোখের মণি । ঘরে একটিমাত্র কুপি। ফুরি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আসছে তেল। ঘরে কে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সিন নেই যে কুপিতে আর একটু তেল দেও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যাবে। কিংবা কুপিতে তেল দিতে হবে, পাশের ঘরে চাচির কাছে গি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তেল চে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আনতে হবে, এমন কিছু চিন্তা ও করতে পারেনি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0904" y="721755"/>
            <a:ext cx="107644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 এসব ভাবনার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ছিল না। ও দেখতে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একপাশে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মা। তার বুকে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তিনু।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তিনুর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প্যাকাটির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শরীর।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না যে ও বেঁচে আছে কি না।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নুর গা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শিউরে ওঠে। ঠাণ্ডা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 শরীর। ওর বুকটা ধক করে ওঠে। তিনু ওর কোলে উঠতে খুব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ওকে দেখলেই দুহাত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আ-আ শব্দ করত। ও ওকে বুকে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উঠোনে নেমে যেত।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 গাইত। ওর কাধে মাথা রেখে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যেত তিনু। এখন ও কী করবে?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জন্যে কি একটা গান গাইবে? গান শুনে কি জেগে উঠ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তিনু?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কোলে ওঠার জন্য হাত বা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দেবে? ছেলেটির বুক খালি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161" y="766792"/>
            <a:ext cx="109376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অন্য পাশে মেঝেতে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ওর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দুজনে । দুজনে পিঠাপিঠি। ওদের সঙ্গেই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ঘুরে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ছিল।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ফলপাকু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ভাগাভাগি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বেধে যেত। কত দিন দুজনকে দুচার ঘা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সে কথা মনে করে বুক ফেটে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ওর। পরক্ষণে কিছু বুঝে ওঠার আগেই ও দেখতে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ভাই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দুটো একে অপরকে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তারপর শেষ। রাত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পোহানো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আগে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চলে 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মাত্র 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অথচ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জীবনের আকাশ-পাতাল উথাল করা সম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বিনু ওর পিঠাপিঠি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কত স্মৃতি ওর সঙ্গে। এত কিছু ও ভুলবে কী করে?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4" y="245684"/>
            <a:ext cx="3817208" cy="6455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08" y="245684"/>
            <a:ext cx="3878840" cy="645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" y="245685"/>
            <a:ext cx="4116553" cy="645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676" y="2042351"/>
            <a:ext cx="9504112" cy="28439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1993" y="546672"/>
            <a:ext cx="10768014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বিনু আর নেই।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বিনুটার চোখ বুজে গেছে। 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চোখজো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খুলবে না। অপূর্ব ছিল বিনুর চোখ। যেন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একটা বিল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ওর চোখে। বিনু হাসলে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বিলের জলে ঢেউ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সামনে পুরা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পোহায়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 হতে ও ঠাণ্ডা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ষ্প্রাণ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শরীরগু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 সব জমে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ও বুঝে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জমে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মানে মৃত্যু। ও কাঁদতে পারে না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।নিজেকে আছ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পারে না। অনুভব করতে থাকে ওর পা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নিচ থেকে শক্ত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যেতে শুরু করেছে। সে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 ক্রমশ ওপরের দিকে উঠতে থাকে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252" y="1372622"/>
            <a:ext cx="81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1219" y="2099781"/>
            <a:ext cx="218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201" y="2769771"/>
            <a:ext cx="595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	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	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তালেব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343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 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054" y="1116418"/>
            <a:ext cx="94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5631" y="2035685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875" y="2756102"/>
            <a:ext cx="5884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বাস্তুহারা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নির্ভীক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গানপ্রিয়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8457" y="253723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744" y="1030666"/>
            <a:ext cx="10022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ফলপাকুড়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নুন-পান্তা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মুড়ি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চা-বিস্কুট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তালেব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১৯৪৭		খ. ১৯৫২		গ. ১৯৬৬		ঘ. ১৯৭১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নোলক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তালেব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আগুনপাখি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লালসালু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0" y="15716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86913" y="25860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176" y="35004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1" y="451485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2288" y="5500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0251"/>
            <a:ext cx="1200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249380" cy="6858000"/>
            <a:chOff x="0" y="0"/>
            <a:chExt cx="1224938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173331"/>
              <a:ext cx="1999877" cy="29998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28" y="162478"/>
              <a:ext cx="2015475" cy="30106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595" y="3291551"/>
              <a:ext cx="1972405" cy="3382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982" y="3293165"/>
              <a:ext cx="2081578" cy="3381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9" t="5279" r="10641" b="5344"/>
            <a:stretch/>
          </p:blipFill>
          <p:spPr>
            <a:xfrm>
              <a:off x="4137375" y="128936"/>
              <a:ext cx="2120184" cy="30251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699" y="3293165"/>
              <a:ext cx="1985325" cy="33980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8024" y="160768"/>
              <a:ext cx="1991356" cy="2993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7" y="3309986"/>
              <a:ext cx="2036915" cy="33812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042" y="3314737"/>
              <a:ext cx="1954919" cy="33765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666" y="100012"/>
              <a:ext cx="1880295" cy="30432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29" y="100012"/>
              <a:ext cx="2092226" cy="30432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3281249"/>
              <a:ext cx="2042369" cy="339319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403020" y="1353351"/>
            <a:ext cx="7590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3208" y="1905506"/>
            <a:ext cx="341233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০৩ /০১/ ২০২১ 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5" y="1905506"/>
            <a:ext cx="2286494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22080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931" y="546789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141" y="1211236"/>
            <a:ext cx="10257717" cy="3850997"/>
            <a:chOff x="249036" y="1299177"/>
            <a:chExt cx="10257717" cy="385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6" y="1299179"/>
              <a:ext cx="2647559" cy="38509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95" y="1299178"/>
              <a:ext cx="2337622" cy="38509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1" t="5121" r="10600" b="4879"/>
            <a:stretch/>
          </p:blipFill>
          <p:spPr>
            <a:xfrm>
              <a:off x="5234218" y="1299178"/>
              <a:ext cx="2690562" cy="38509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23" y="1299177"/>
              <a:ext cx="2567330" cy="3850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4248" y="25488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4" y="1111567"/>
            <a:ext cx="3718042" cy="5325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373" y="2784454"/>
            <a:ext cx="3058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endParaRPr lang="en-US" sz="4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 -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478" y="1845022"/>
            <a:ext cx="8576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মা-বাবা,ভাই-বোন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সাহসিকতার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83" y="1661542"/>
            <a:ext cx="11164493" cy="435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১৪ জুন রাজশাহীতে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শাররফ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মন্নেসা বকুল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চতুর্থ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১৯৬০-এর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দশকে রাজশাহী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সূচনা।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তেত্রিশ,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পঁচিশ।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জগৎ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মানুষ, তার সংস্কৃতি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সমকালের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দ্বন্দ্ব-সংকটের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মুক্তিযুদ্ধের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4" y="188657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ও ঔপন্যাসিক পরিচিতি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9477375" y="511822"/>
            <a:ext cx="2324100" cy="298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262" y="724946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8843962" y="209550"/>
            <a:ext cx="3057526" cy="393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812" y="510266"/>
            <a:ext cx="10982326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ফরাসি, হিন্দি, জাপানি,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ফিনিশ, উর্দু, আরবি, মালে,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পাঠ্যসূচিভুক্ত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ঘরবসতি, নীল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য়ূরের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যৌবন,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র্ণছবির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মগ্নতা, যমুনা নদীর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ভূমি ও কুসুম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পদক, বাংলা একাডেমি সাহিত্য পুরস্কারসহ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প্রধান প্রধান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আন্তর্জাতিক স্মৃতি পুরস্কার (ভারত)।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রবীন্দ্রভারতী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সম্মানসূচক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উপাধিতে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 কর্মজীবনে 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একাডেমির পরিচালক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 সালে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পু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রস্কার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এখন সার্বক্ষণিকভাবে লেখালেখি, নারী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মানবাধিকার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1937</Words>
  <Application>Microsoft Office PowerPoint</Application>
  <PresentationFormat>Widescreen</PresentationFormat>
  <Paragraphs>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91</cp:revision>
  <dcterms:created xsi:type="dcterms:W3CDTF">2020-07-27T17:43:27Z</dcterms:created>
  <dcterms:modified xsi:type="dcterms:W3CDTF">2021-01-04T18:57:41Z</dcterms:modified>
</cp:coreProperties>
</file>