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75" r:id="rId3"/>
    <p:sldId id="289" r:id="rId4"/>
    <p:sldId id="290" r:id="rId5"/>
    <p:sldId id="278" r:id="rId6"/>
    <p:sldId id="279" r:id="rId7"/>
    <p:sldId id="280" r:id="rId8"/>
    <p:sldId id="291" r:id="rId9"/>
    <p:sldId id="281" r:id="rId10"/>
    <p:sldId id="282" r:id="rId11"/>
    <p:sldId id="284" r:id="rId12"/>
    <p:sldId id="293" r:id="rId13"/>
    <p:sldId id="285" r:id="rId14"/>
    <p:sldId id="292" r:id="rId15"/>
    <p:sldId id="286" r:id="rId16"/>
    <p:sldId id="287" r:id="rId17"/>
    <p:sldId id="2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0FB67-38C8-427E-894B-D1895CFF3B3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B78EA-DD6C-4A41-80EC-D687651FA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2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7DE0-BBBA-4158-97FA-931E267885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69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B78EA-DD6C-4A41-80EC-D687651FA5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18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662-E7DB-465E-BBD9-AF74ED096397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EF56-F1BB-4C27-8A22-A151C067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1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662-E7DB-465E-BBD9-AF74ED096397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EF56-F1BB-4C27-8A22-A151C067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3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662-E7DB-465E-BBD9-AF74ED096397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EF56-F1BB-4C27-8A22-A151C067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0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662-E7DB-465E-BBD9-AF74ED096397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EF56-F1BB-4C27-8A22-A151C067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2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662-E7DB-465E-BBD9-AF74ED096397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EF56-F1BB-4C27-8A22-A151C067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4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662-E7DB-465E-BBD9-AF74ED096397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EF56-F1BB-4C27-8A22-A151C067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6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662-E7DB-465E-BBD9-AF74ED096397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EF56-F1BB-4C27-8A22-A151C067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8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662-E7DB-465E-BBD9-AF74ED096397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EF56-F1BB-4C27-8A22-A151C067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2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662-E7DB-465E-BBD9-AF74ED096397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EF56-F1BB-4C27-8A22-A151C067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662-E7DB-465E-BBD9-AF74ED096397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EF56-F1BB-4C27-8A22-A151C067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4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662-E7DB-465E-BBD9-AF74ED096397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EF56-F1BB-4C27-8A22-A151C067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CA662-E7DB-465E-BBD9-AF74ED096397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CEF56-F1BB-4C27-8A22-A151C067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3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6715" y="1780674"/>
            <a:ext cx="819751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2"/>
          <a:stretch/>
        </p:blipFill>
        <p:spPr>
          <a:xfrm>
            <a:off x="6134101" y="72189"/>
            <a:ext cx="4469732" cy="6713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26"/>
          <a:stretch/>
        </p:blipFill>
        <p:spPr>
          <a:xfrm>
            <a:off x="1636296" y="72188"/>
            <a:ext cx="4497805" cy="67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4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37596" r="941" b="34426"/>
          <a:stretch/>
        </p:blipFill>
        <p:spPr>
          <a:xfrm>
            <a:off x="0" y="344773"/>
            <a:ext cx="12192000" cy="617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9" t="36065" r="2398" b="25246"/>
          <a:stretch/>
        </p:blipFill>
        <p:spPr>
          <a:xfrm>
            <a:off x="-104931" y="0"/>
            <a:ext cx="12296931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4754" y="164892"/>
            <a:ext cx="2878112" cy="50966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02964" y="6700603"/>
            <a:ext cx="2788170" cy="157397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6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2" t="69071" r="2107" b="11038"/>
          <a:stretch/>
        </p:blipFill>
        <p:spPr>
          <a:xfrm>
            <a:off x="0" y="0"/>
            <a:ext cx="12455018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726243"/>
            <a:ext cx="209862" cy="1131757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t="4590" r="2107" b="64809"/>
          <a:stretch/>
        </p:blipFill>
        <p:spPr>
          <a:xfrm>
            <a:off x="0" y="179881"/>
            <a:ext cx="12192000" cy="62808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8" t="33224" r="2689" b="30711"/>
          <a:stretch/>
        </p:blipFill>
        <p:spPr>
          <a:xfrm>
            <a:off x="6865496" y="179880"/>
            <a:ext cx="4661940" cy="628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3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t="34754" r="1233" b="37486"/>
          <a:stretch/>
        </p:blipFill>
        <p:spPr>
          <a:xfrm>
            <a:off x="0" y="239843"/>
            <a:ext cx="12192000" cy="634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925" y="533400"/>
            <a:ext cx="32004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43098"/>
            <a:ext cx="8481934" cy="3933045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কীরূপ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DNA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বণ্ধনের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97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1" y="531844"/>
            <a:ext cx="3414713" cy="6286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470" y="5385267"/>
            <a:ext cx="10702976" cy="55083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30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ভ্যান্ডার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ওয়ালস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387" y="1304144"/>
            <a:ext cx="6730584" cy="36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6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14796" y="1753849"/>
            <a:ext cx="7848600" cy="1600200"/>
          </a:xfrm>
        </p:spPr>
        <p:txBody>
          <a:bodyPr anchor="t">
            <a:noAutofit/>
          </a:bodyPr>
          <a:lstStyle/>
          <a:p>
            <a:pPr algn="ctr"/>
            <a:r>
              <a:rPr lang="bn-BD" sz="9600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সবাইকে</a:t>
            </a:r>
            <a:r>
              <a:rPr lang="bn-BD" sz="18500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/>
            </a:r>
            <a:br>
              <a:rPr lang="bn-BD" sz="18500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bn-BD" sz="18500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ধন্যবাদ </a:t>
            </a:r>
            <a:endParaRPr lang="en-US" dirty="0">
              <a:solidFill>
                <a:srgbClr val="0070C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45" y="550888"/>
            <a:ext cx="8416077" cy="560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5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4876799"/>
            <a:ext cx="3505201" cy="16764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bn-IN" dirty="0" smtClean="0">
                <a:solidFill>
                  <a:srgbClr val="00B050"/>
                </a:solidFill>
                <a:latin typeface="Shonar Bangla" pitchFamily="34" charset="0"/>
                <a:ea typeface="+mj-ea"/>
                <a:cs typeface="Shonar Bangla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মোঃ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মনিরুল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ইসলাম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                 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/>
            </a:r>
            <a:b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</a:b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প্রভাষক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রসায়ন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  </a:t>
            </a:r>
            <a:r>
              <a:rPr lang="bn-BD" sz="9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</a:t>
            </a:r>
            <a:r>
              <a:rPr lang="bn-BD" sz="18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/>
            </a:r>
            <a:br>
              <a:rPr lang="bn-BD" sz="18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</a:b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সৈয়দ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আফছার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আলী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ডিগ্রি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কলেজ</a:t>
            </a:r>
            <a:endParaRPr lang="bn-IN" sz="1800" dirty="0">
              <a:solidFill>
                <a:schemeClr val="tx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মহেশপুর</a:t>
            </a:r>
            <a:r>
              <a:rPr lang="en-US" sz="18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বাকেরগঞ্জ</a:t>
            </a:r>
            <a:r>
              <a:rPr lang="en-US" sz="18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বরিশাল</a:t>
            </a:r>
            <a:r>
              <a:rPr lang="bn-IN" sz="18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  <a:endParaRPr lang="en-US" sz="1800" dirty="0">
              <a:solidFill>
                <a:schemeClr val="tx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1336772"/>
            <a:ext cx="3048000" cy="3235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934200" y="4905852"/>
            <a:ext cx="3124200" cy="17235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১মপত্র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28600"/>
            <a:ext cx="340995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228600"/>
            <a:ext cx="3048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" t="10920" r="3992" b="5499"/>
          <a:stretch/>
        </p:blipFill>
        <p:spPr>
          <a:xfrm flipH="1">
            <a:off x="2293495" y="1281945"/>
            <a:ext cx="3102963" cy="3424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172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1" y="254832"/>
            <a:ext cx="9525624" cy="6350416"/>
          </a:xfrm>
          <a:prstGeom prst="rect">
            <a:avLst/>
          </a:prstGeom>
          <a:ln>
            <a:noFill/>
          </a:ln>
        </p:spPr>
      </p:pic>
      <p:sp>
        <p:nvSpPr>
          <p:cNvPr id="5" name="Down Arrow 4"/>
          <p:cNvSpPr/>
          <p:nvPr/>
        </p:nvSpPr>
        <p:spPr>
          <a:xfrm>
            <a:off x="5867400" y="3219450"/>
            <a:ext cx="2114550" cy="2114550"/>
          </a:xfrm>
          <a:prstGeom prst="downArrow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4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69 0.02917 L -0.00469 0.27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8077200" cy="2362200"/>
          </a:xfr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পাঠ শিরোনাম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657600"/>
            <a:ext cx="8686800" cy="2667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তৃতীয়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অধ্যায়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800" b="1" dirty="0" err="1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4800" b="1" dirty="0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4800" b="1" dirty="0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ভ্যান্ডার</a:t>
            </a:r>
            <a:r>
              <a:rPr lang="en-US" sz="4800" b="1" dirty="0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ওয়ালস</a:t>
            </a:r>
            <a:r>
              <a:rPr lang="en-US" sz="4800" b="1" dirty="0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4800" b="1" dirty="0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4800" b="1" dirty="0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endParaRPr lang="en-US" sz="5400" b="1" dirty="0"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9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533400"/>
            <a:ext cx="2667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05000"/>
            <a:ext cx="8610600" cy="3505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385763" indent="-385763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  <a:p>
            <a:pPr marL="385763" indent="-385763" algn="just">
              <a:lnSpc>
                <a:spcPct val="200000"/>
              </a:lnSpc>
              <a:spcBef>
                <a:spcPts val="0"/>
              </a:spcBef>
              <a:buNone/>
            </a:pPr>
            <a:endParaRPr lang="bn-BD" sz="1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15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" t="46457" r="2981" b="19881"/>
          <a:stretch/>
        </p:blipFill>
        <p:spPr>
          <a:xfrm>
            <a:off x="209863" y="104931"/>
            <a:ext cx="11737298" cy="65806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4675" y="209861"/>
            <a:ext cx="2908092" cy="584617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9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t="79126" r="1815" b="6885"/>
          <a:stretch/>
        </p:blipFill>
        <p:spPr>
          <a:xfrm>
            <a:off x="0" y="374753"/>
            <a:ext cx="12192000" cy="3132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" t="4529" r="2690" b="80109"/>
          <a:stretch/>
        </p:blipFill>
        <p:spPr>
          <a:xfrm>
            <a:off x="0" y="3507698"/>
            <a:ext cx="12192000" cy="33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4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" t="20109" r="941" b="50602"/>
          <a:stretch/>
        </p:blipFill>
        <p:spPr>
          <a:xfrm>
            <a:off x="0" y="254832"/>
            <a:ext cx="12192000" cy="607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93</Words>
  <Application>Microsoft Office PowerPoint</Application>
  <PresentationFormat>Widescreen</PresentationFormat>
  <Paragraphs>24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Shonar Bangla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পাঠ শিরোনাম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মূল্যায়ন</vt:lpstr>
      <vt:lpstr>বাড়ির কাজ</vt:lpstr>
      <vt:lpstr>সবাইকে 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Manir</dc:creator>
  <cp:lastModifiedBy>Manir</cp:lastModifiedBy>
  <cp:revision>56</cp:revision>
  <dcterms:created xsi:type="dcterms:W3CDTF">2021-01-04T05:57:11Z</dcterms:created>
  <dcterms:modified xsi:type="dcterms:W3CDTF">2021-01-05T02:17:53Z</dcterms:modified>
</cp:coreProperties>
</file>