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1" d="100"/>
          <a:sy n="51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7BA3B-FEEE-47AB-B8EF-A87381175BB1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642E5CE-8728-49D2-AA62-6B21F6D30071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b="1" u="none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ফ্লুইড</a:t>
          </a:r>
          <a:r>
            <a:rPr lang="en-US" sz="4000" b="1" u="none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u="none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মোজাইক</a:t>
          </a:r>
          <a:r>
            <a:rPr lang="en-US" sz="4000" b="1" u="none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u="none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মডেল</a:t>
          </a:r>
          <a:endParaRPr lang="en-US" sz="4000" b="1" u="none" dirty="0">
            <a:solidFill>
              <a:srgbClr val="FF0000"/>
            </a:solidFill>
          </a:endParaRPr>
        </a:p>
      </dgm:t>
    </dgm:pt>
    <dgm:pt modelId="{90B5FC3F-8A35-49D6-936A-EF9A21F03B3B}" type="parTrans" cxnId="{8FAAA840-9385-4F12-8BF9-65A9B627DFBA}">
      <dgm:prSet/>
      <dgm:spPr/>
      <dgm:t>
        <a:bodyPr/>
        <a:lstStyle/>
        <a:p>
          <a:endParaRPr lang="en-US"/>
        </a:p>
      </dgm:t>
    </dgm:pt>
    <dgm:pt modelId="{13666000-071E-40F9-B187-84D9188A8BEF}" type="sibTrans" cxnId="{8FAAA840-9385-4F12-8BF9-65A9B627DFBA}">
      <dgm:prSet/>
      <dgm:spPr/>
      <dgm:t>
        <a:bodyPr/>
        <a:lstStyle/>
        <a:p>
          <a:endParaRPr lang="en-US"/>
        </a:p>
      </dgm:t>
    </dgm:pt>
    <dgm:pt modelId="{394C1726-0B6A-4873-BE2D-52A282534E88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সমূহ</a:t>
          </a:r>
          <a:r>
            <a: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স্থির</a:t>
          </a:r>
          <a:r>
            <a: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নয়</a:t>
          </a:r>
          <a:r>
            <a: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solidFill>
              <a:srgbClr val="0070C0"/>
            </a:solidFill>
          </a:endParaRPr>
        </a:p>
      </dgm:t>
    </dgm:pt>
    <dgm:pt modelId="{54762E16-9B5A-42A2-8BFB-658C0C0E948B}" type="parTrans" cxnId="{E814B6F0-8A18-4D0F-8DBE-FA6EC7D8D41D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en-US"/>
        </a:p>
      </dgm:t>
    </dgm:pt>
    <dgm:pt modelId="{1E92C92B-4613-4952-971E-1A8ED0D8C9F8}" type="sibTrans" cxnId="{E814B6F0-8A18-4D0F-8DBE-FA6EC7D8D41D}">
      <dgm:prSet/>
      <dgm:spPr/>
      <dgm:t>
        <a:bodyPr/>
        <a:lstStyle/>
        <a:p>
          <a:endParaRPr lang="en-US"/>
        </a:p>
      </dgm:t>
    </dgm:pt>
    <dgm:pt modelId="{7116C73D-0169-4C93-B730-C58770CACC3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ঝিল্লি তরলের ন্যায় আচরণ করে </a:t>
          </a:r>
          <a:endParaRPr lang="en-US" sz="3200" dirty="0">
            <a:solidFill>
              <a:srgbClr val="0070C0"/>
            </a:solidFill>
          </a:endParaRPr>
        </a:p>
      </dgm:t>
    </dgm:pt>
    <dgm:pt modelId="{90C36CC3-A5F0-4111-81DB-BEE4A54C9C37}" type="parTrans" cxnId="{59F05702-E08F-471C-9F7B-F6B1BBC4049D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678E5800-4BE2-445A-A11D-5ED12D4DA24E}" type="sibTrans" cxnId="{59F05702-E08F-471C-9F7B-F6B1BBC4049D}">
      <dgm:prSet/>
      <dgm:spPr/>
      <dgm:t>
        <a:bodyPr/>
        <a:lstStyle/>
        <a:p>
          <a:endParaRPr lang="en-US"/>
        </a:p>
      </dgm:t>
    </dgm:pt>
    <dgm:pt modelId="{470728E0-8E20-4135-A24C-2CEDB58AF9FB}">
      <dgm:prSet/>
      <dgm:spPr/>
      <dgm:t>
        <a:bodyPr/>
        <a:lstStyle/>
        <a:p>
          <a:endParaRPr lang="en-US"/>
        </a:p>
      </dgm:t>
    </dgm:pt>
    <dgm:pt modelId="{23568193-4457-453F-B308-D59DD5BDB250}" type="parTrans" cxnId="{FC2074D9-7563-4058-BA30-9C93B4A8C587}">
      <dgm:prSet/>
      <dgm:spPr/>
      <dgm:t>
        <a:bodyPr/>
        <a:lstStyle/>
        <a:p>
          <a:endParaRPr lang="en-US"/>
        </a:p>
      </dgm:t>
    </dgm:pt>
    <dgm:pt modelId="{284A2AF0-F591-45C0-ADD7-8555DCBC2646}" type="sibTrans" cxnId="{FC2074D9-7563-4058-BA30-9C93B4A8C587}">
      <dgm:prSet/>
      <dgm:spPr/>
      <dgm:t>
        <a:bodyPr/>
        <a:lstStyle/>
        <a:p>
          <a:endParaRPr lang="en-US"/>
        </a:p>
      </dgm:t>
    </dgm:pt>
    <dgm:pt modelId="{244BBD43-6A88-408B-BDD1-CB7A48B637F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অন্যান্য উপাদান সমূহ </a:t>
          </a:r>
          <a:r>
            <a:rPr lang="en-US" sz="28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লিপিড</a:t>
          </a:r>
          <a:r>
            <a: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বাইলেয়ার</a:t>
          </a:r>
          <a:r>
            <a: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তথা</a:t>
          </a:r>
          <a:r>
            <a: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ফসফলিপিডে</a:t>
          </a:r>
          <a:r>
            <a: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ভেসে</a:t>
          </a:r>
          <a:r>
            <a: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থাকে</a:t>
          </a:r>
          <a:r>
            <a: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solidFill>
              <a:srgbClr val="0070C0"/>
            </a:solidFill>
          </a:endParaRPr>
        </a:p>
      </dgm:t>
    </dgm:pt>
    <dgm:pt modelId="{E0BE3FB2-93CF-4871-805E-F2718A8C38FB}" type="parTrans" cxnId="{261B57C0-3B36-4A70-AC60-E031EC314A1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C8ADFF3B-2370-449E-A484-959B993572AA}" type="sibTrans" cxnId="{261B57C0-3B36-4A70-AC60-E031EC314A18}">
      <dgm:prSet/>
      <dgm:spPr/>
      <dgm:t>
        <a:bodyPr/>
        <a:lstStyle/>
        <a:p>
          <a:endParaRPr lang="en-US"/>
        </a:p>
      </dgm:t>
    </dgm:pt>
    <dgm:pt modelId="{4BA378BE-8809-4565-8BE4-794F3049869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মোজাইক</a:t>
          </a:r>
          <a:r>
            <a: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মত </a:t>
          </a:r>
          <a:r>
            <a:rPr lang="en-US" sz="3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দেখায়</a:t>
          </a:r>
          <a:r>
            <a: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solidFill>
              <a:srgbClr val="0070C0"/>
            </a:solidFill>
          </a:endParaRPr>
        </a:p>
      </dgm:t>
    </dgm:pt>
    <dgm:pt modelId="{C2F6C433-BE2F-419C-8D0B-E596099BEADF}" type="parTrans" cxnId="{F0D78F5F-A263-47DB-B37E-CD761C8E87E6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1B1A41A9-4267-45FC-899A-F14B9A37E885}" type="sibTrans" cxnId="{F0D78F5F-A263-47DB-B37E-CD761C8E87E6}">
      <dgm:prSet/>
      <dgm:spPr/>
      <dgm:t>
        <a:bodyPr/>
        <a:lstStyle/>
        <a:p>
          <a:endParaRPr lang="en-US"/>
        </a:p>
      </dgm:t>
    </dgm:pt>
    <dgm:pt modelId="{8F0C6D08-6719-4DD0-8B3E-AD4B2447500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লিপিড অণু একই স্তরে স্থান পরিবর্তন করে।</a:t>
          </a:r>
        </a:p>
      </dgm:t>
    </dgm:pt>
    <dgm:pt modelId="{63CB7311-CDD5-46DF-B34F-B8433A68E4A0}" type="parTrans" cxnId="{30FE7DA7-AC3C-42C5-8E82-9F8F2BE66E70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5D1C1BC1-A3C5-455E-9971-0F528C3BCDD0}" type="sibTrans" cxnId="{30FE7DA7-AC3C-42C5-8E82-9F8F2BE66E70}">
      <dgm:prSet/>
      <dgm:spPr/>
      <dgm:t>
        <a:bodyPr/>
        <a:lstStyle/>
        <a:p>
          <a:endParaRPr lang="en-US"/>
        </a:p>
      </dgm:t>
    </dgm:pt>
    <dgm:pt modelId="{7D6C330F-49C6-4267-B705-E937DC55FA41}" type="pres">
      <dgm:prSet presAssocID="{1717BA3B-FEEE-47AB-B8EF-A87381175B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76A70-951C-4BE9-8B2A-4316626BB9B5}" type="pres">
      <dgm:prSet presAssocID="{5642E5CE-8728-49D2-AA62-6B21F6D30071}" presName="centerShape" presStyleLbl="node0" presStyleIdx="0" presStyleCnt="1" custScaleX="139764"/>
      <dgm:spPr/>
      <dgm:t>
        <a:bodyPr/>
        <a:lstStyle/>
        <a:p>
          <a:endParaRPr lang="en-US"/>
        </a:p>
      </dgm:t>
    </dgm:pt>
    <dgm:pt modelId="{E931C06A-3433-4FB5-A9E2-FDE35F124EF0}" type="pres">
      <dgm:prSet presAssocID="{54762E16-9B5A-42A2-8BFB-658C0C0E948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8727866E-E802-4D2F-BEEB-A4F1636362D3}" type="pres">
      <dgm:prSet presAssocID="{54762E16-9B5A-42A2-8BFB-658C0C0E948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E36A7C6-3B92-489E-99FD-BC6FD92A269E}" type="pres">
      <dgm:prSet presAssocID="{394C1726-0B6A-4873-BE2D-52A282534E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AF161-1C87-43F0-BADB-51E80B05154D}" type="pres">
      <dgm:prSet presAssocID="{C2F6C433-BE2F-419C-8D0B-E596099BEAD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81213C2-22C5-402B-A00A-5C2DA75B1C0B}" type="pres">
      <dgm:prSet presAssocID="{C2F6C433-BE2F-419C-8D0B-E596099BEAD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D6B1FE3-B64C-48D6-8CA6-2BDC2E6ACC1F}" type="pres">
      <dgm:prSet presAssocID="{4BA378BE-8809-4565-8BE4-794F30498694}" presName="node" presStyleLbl="node1" presStyleIdx="1" presStyleCnt="5" custScaleX="124878" custRadScaleRad="121978" custRadScaleInc="-27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AD433-2E33-48D4-A154-CC3102D97F60}" type="pres">
      <dgm:prSet presAssocID="{E0BE3FB2-93CF-4871-805E-F2718A8C38F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D6B7C8A-127B-4F68-9A2B-7D543BC2A8F8}" type="pres">
      <dgm:prSet presAssocID="{E0BE3FB2-93CF-4871-805E-F2718A8C38F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2F3CFF9-876A-4523-9C94-CC7DADA759C9}" type="pres">
      <dgm:prSet presAssocID="{244BBD43-6A88-408B-BDD1-CB7A48B637F9}" presName="node" presStyleLbl="node1" presStyleIdx="2" presStyleCnt="5" custScaleX="157004" custScaleY="132910" custRadScaleRad="123345" custRadScaleInc="-55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B59A-3B0C-4620-82D3-974F1B400CF8}" type="pres">
      <dgm:prSet presAssocID="{90C36CC3-A5F0-4111-81DB-BEE4A54C9C3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9C91623-A718-4BD7-A363-7D72E9456DA9}" type="pres">
      <dgm:prSet presAssocID="{90C36CC3-A5F0-4111-81DB-BEE4A54C9C3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454660D-B5C4-4724-A127-BBDB006BFF42}" type="pres">
      <dgm:prSet presAssocID="{7116C73D-0169-4C93-B730-C58770CACC30}" presName="node" presStyleLbl="node1" presStyleIdx="3" presStyleCnt="5" custScaleX="126779" custRadScaleRad="108511" custRadScaleInc="34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54D12-2186-4737-A7A9-75B2DF238834}" type="pres">
      <dgm:prSet presAssocID="{63CB7311-CDD5-46DF-B34F-B8433A68E4A0}" presName="parTrans" presStyleLbl="sibTrans2D1" presStyleIdx="4" presStyleCnt="5" custScaleX="153188" custScaleY="87965" custLinFactNeighborX="-4105" custLinFactNeighborY="13074"/>
      <dgm:spPr/>
      <dgm:t>
        <a:bodyPr/>
        <a:lstStyle/>
        <a:p>
          <a:endParaRPr lang="en-US"/>
        </a:p>
      </dgm:t>
    </dgm:pt>
    <dgm:pt modelId="{A9682E7F-B670-4F94-8659-BC6B8C8A5A94}" type="pres">
      <dgm:prSet presAssocID="{63CB7311-CDD5-46DF-B34F-B8433A68E4A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3996816-3EB6-484E-ADE2-654BE4A2437E}" type="pres">
      <dgm:prSet presAssocID="{8F0C6D08-6719-4DD0-8B3E-AD4B24475001}" presName="node" presStyleLbl="node1" presStyleIdx="4" presStyleCnt="5" custScaleX="140756" custScaleY="124977" custRadScaleRad="124166" custRadScaleInc="1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BF6F1-B33D-40FF-84A2-67DE93B62E94}" type="presOf" srcId="{394C1726-0B6A-4873-BE2D-52A282534E88}" destId="{CE36A7C6-3B92-489E-99FD-BC6FD92A269E}" srcOrd="0" destOrd="0" presId="urn:microsoft.com/office/officeart/2005/8/layout/radial5"/>
    <dgm:cxn modelId="{47DC9A57-5AD1-4FCC-9C11-77DA58A89547}" type="presOf" srcId="{1717BA3B-FEEE-47AB-B8EF-A87381175BB1}" destId="{7D6C330F-49C6-4267-B705-E937DC55FA41}" srcOrd="0" destOrd="0" presId="urn:microsoft.com/office/officeart/2005/8/layout/radial5"/>
    <dgm:cxn modelId="{437CAC05-65BF-40D7-8A6D-F15EBE84966E}" type="presOf" srcId="{8F0C6D08-6719-4DD0-8B3E-AD4B24475001}" destId="{63996816-3EB6-484E-ADE2-654BE4A2437E}" srcOrd="0" destOrd="0" presId="urn:microsoft.com/office/officeart/2005/8/layout/radial5"/>
    <dgm:cxn modelId="{C058F9E6-1BA0-4E54-9CB3-858D83A4D132}" type="presOf" srcId="{63CB7311-CDD5-46DF-B34F-B8433A68E4A0}" destId="{A9682E7F-B670-4F94-8659-BC6B8C8A5A94}" srcOrd="1" destOrd="0" presId="urn:microsoft.com/office/officeart/2005/8/layout/radial5"/>
    <dgm:cxn modelId="{FC0958C1-B48A-4BA2-B04E-72F837521F56}" type="presOf" srcId="{5642E5CE-8728-49D2-AA62-6B21F6D30071}" destId="{31776A70-951C-4BE9-8B2A-4316626BB9B5}" srcOrd="0" destOrd="0" presId="urn:microsoft.com/office/officeart/2005/8/layout/radial5"/>
    <dgm:cxn modelId="{1DCAA9D0-20A4-41AC-98F5-C592D2F686AA}" type="presOf" srcId="{7116C73D-0169-4C93-B730-C58770CACC30}" destId="{1454660D-B5C4-4724-A127-BBDB006BFF42}" srcOrd="0" destOrd="0" presId="urn:microsoft.com/office/officeart/2005/8/layout/radial5"/>
    <dgm:cxn modelId="{241BDF80-741E-4884-B2C1-EE5A719C1DD1}" type="presOf" srcId="{C2F6C433-BE2F-419C-8D0B-E596099BEADF}" destId="{481213C2-22C5-402B-A00A-5C2DA75B1C0B}" srcOrd="1" destOrd="0" presId="urn:microsoft.com/office/officeart/2005/8/layout/radial5"/>
    <dgm:cxn modelId="{D62D52A8-8CB4-4BA9-95AC-27AB1035051B}" type="presOf" srcId="{4BA378BE-8809-4565-8BE4-794F30498694}" destId="{DD6B1FE3-B64C-48D6-8CA6-2BDC2E6ACC1F}" srcOrd="0" destOrd="0" presId="urn:microsoft.com/office/officeart/2005/8/layout/radial5"/>
    <dgm:cxn modelId="{60374B9F-3D1E-44E3-8603-39C5C82B9EA7}" type="presOf" srcId="{54762E16-9B5A-42A2-8BFB-658C0C0E948B}" destId="{E931C06A-3433-4FB5-A9E2-FDE35F124EF0}" srcOrd="0" destOrd="0" presId="urn:microsoft.com/office/officeart/2005/8/layout/radial5"/>
    <dgm:cxn modelId="{7E10EC12-6662-41D5-A7D0-0C4CCA78B57C}" type="presOf" srcId="{244BBD43-6A88-408B-BDD1-CB7A48B637F9}" destId="{B2F3CFF9-876A-4523-9C94-CC7DADA759C9}" srcOrd="0" destOrd="0" presId="urn:microsoft.com/office/officeart/2005/8/layout/radial5"/>
    <dgm:cxn modelId="{762C9186-AF5F-43AE-8EC0-FB79687377B2}" type="presOf" srcId="{63CB7311-CDD5-46DF-B34F-B8433A68E4A0}" destId="{9A554D12-2186-4737-A7A9-75B2DF238834}" srcOrd="0" destOrd="0" presId="urn:microsoft.com/office/officeart/2005/8/layout/radial5"/>
    <dgm:cxn modelId="{10B2DCE1-039E-4720-A624-48C3B690DAE4}" type="presOf" srcId="{E0BE3FB2-93CF-4871-805E-F2718A8C38FB}" destId="{B73AD433-2E33-48D4-A154-CC3102D97F60}" srcOrd="0" destOrd="0" presId="urn:microsoft.com/office/officeart/2005/8/layout/radial5"/>
    <dgm:cxn modelId="{875BA680-09F5-4FC0-A894-67FC7510AA46}" type="presOf" srcId="{C2F6C433-BE2F-419C-8D0B-E596099BEADF}" destId="{91EAF161-1C87-43F0-BADB-51E80B05154D}" srcOrd="0" destOrd="0" presId="urn:microsoft.com/office/officeart/2005/8/layout/radial5"/>
    <dgm:cxn modelId="{9CB3C0AA-1414-4E59-BB0D-5C1649D80F80}" type="presOf" srcId="{E0BE3FB2-93CF-4871-805E-F2718A8C38FB}" destId="{BD6B7C8A-127B-4F68-9A2B-7D543BC2A8F8}" srcOrd="1" destOrd="0" presId="urn:microsoft.com/office/officeart/2005/8/layout/radial5"/>
    <dgm:cxn modelId="{02B1D43F-4D7F-4BEA-BEB1-AB55889D49F8}" type="presOf" srcId="{90C36CC3-A5F0-4111-81DB-BEE4A54C9C37}" destId="{512EB59A-3B0C-4620-82D3-974F1B400CF8}" srcOrd="0" destOrd="0" presId="urn:microsoft.com/office/officeart/2005/8/layout/radial5"/>
    <dgm:cxn modelId="{2A8DB19D-71DB-4076-83F7-CEC976577D46}" type="presOf" srcId="{90C36CC3-A5F0-4111-81DB-BEE4A54C9C37}" destId="{89C91623-A718-4BD7-A363-7D72E9456DA9}" srcOrd="1" destOrd="0" presId="urn:microsoft.com/office/officeart/2005/8/layout/radial5"/>
    <dgm:cxn modelId="{FDC435AD-810F-471B-A7A9-95F421881664}" type="presOf" srcId="{54762E16-9B5A-42A2-8BFB-658C0C0E948B}" destId="{8727866E-E802-4D2F-BEEB-A4F1636362D3}" srcOrd="1" destOrd="0" presId="urn:microsoft.com/office/officeart/2005/8/layout/radial5"/>
    <dgm:cxn modelId="{FC2074D9-7563-4058-BA30-9C93B4A8C587}" srcId="{1717BA3B-FEEE-47AB-B8EF-A87381175BB1}" destId="{470728E0-8E20-4135-A24C-2CEDB58AF9FB}" srcOrd="1" destOrd="0" parTransId="{23568193-4457-453F-B308-D59DD5BDB250}" sibTransId="{284A2AF0-F591-45C0-ADD7-8555DCBC2646}"/>
    <dgm:cxn modelId="{30FE7DA7-AC3C-42C5-8E82-9F8F2BE66E70}" srcId="{5642E5CE-8728-49D2-AA62-6B21F6D30071}" destId="{8F0C6D08-6719-4DD0-8B3E-AD4B24475001}" srcOrd="4" destOrd="0" parTransId="{63CB7311-CDD5-46DF-B34F-B8433A68E4A0}" sibTransId="{5D1C1BC1-A3C5-455E-9971-0F528C3BCDD0}"/>
    <dgm:cxn modelId="{59F05702-E08F-471C-9F7B-F6B1BBC4049D}" srcId="{5642E5CE-8728-49D2-AA62-6B21F6D30071}" destId="{7116C73D-0169-4C93-B730-C58770CACC30}" srcOrd="3" destOrd="0" parTransId="{90C36CC3-A5F0-4111-81DB-BEE4A54C9C37}" sibTransId="{678E5800-4BE2-445A-A11D-5ED12D4DA24E}"/>
    <dgm:cxn modelId="{E814B6F0-8A18-4D0F-8DBE-FA6EC7D8D41D}" srcId="{5642E5CE-8728-49D2-AA62-6B21F6D30071}" destId="{394C1726-0B6A-4873-BE2D-52A282534E88}" srcOrd="0" destOrd="0" parTransId="{54762E16-9B5A-42A2-8BFB-658C0C0E948B}" sibTransId="{1E92C92B-4613-4952-971E-1A8ED0D8C9F8}"/>
    <dgm:cxn modelId="{261B57C0-3B36-4A70-AC60-E031EC314A18}" srcId="{5642E5CE-8728-49D2-AA62-6B21F6D30071}" destId="{244BBD43-6A88-408B-BDD1-CB7A48B637F9}" srcOrd="2" destOrd="0" parTransId="{E0BE3FB2-93CF-4871-805E-F2718A8C38FB}" sibTransId="{C8ADFF3B-2370-449E-A484-959B993572AA}"/>
    <dgm:cxn modelId="{8FAAA840-9385-4F12-8BF9-65A9B627DFBA}" srcId="{1717BA3B-FEEE-47AB-B8EF-A87381175BB1}" destId="{5642E5CE-8728-49D2-AA62-6B21F6D30071}" srcOrd="0" destOrd="0" parTransId="{90B5FC3F-8A35-49D6-936A-EF9A21F03B3B}" sibTransId="{13666000-071E-40F9-B187-84D9188A8BEF}"/>
    <dgm:cxn modelId="{F0D78F5F-A263-47DB-B37E-CD761C8E87E6}" srcId="{5642E5CE-8728-49D2-AA62-6B21F6D30071}" destId="{4BA378BE-8809-4565-8BE4-794F30498694}" srcOrd="1" destOrd="0" parTransId="{C2F6C433-BE2F-419C-8D0B-E596099BEADF}" sibTransId="{1B1A41A9-4267-45FC-899A-F14B9A37E885}"/>
    <dgm:cxn modelId="{D8404176-747A-4781-A346-77ACDBD530CD}" type="presParOf" srcId="{7D6C330F-49C6-4267-B705-E937DC55FA41}" destId="{31776A70-951C-4BE9-8B2A-4316626BB9B5}" srcOrd="0" destOrd="0" presId="urn:microsoft.com/office/officeart/2005/8/layout/radial5"/>
    <dgm:cxn modelId="{2E994408-E0B4-45FE-8789-91F2A1762155}" type="presParOf" srcId="{7D6C330F-49C6-4267-B705-E937DC55FA41}" destId="{E931C06A-3433-4FB5-A9E2-FDE35F124EF0}" srcOrd="1" destOrd="0" presId="urn:microsoft.com/office/officeart/2005/8/layout/radial5"/>
    <dgm:cxn modelId="{B7728FE8-6C08-4EEF-A1B9-C2D296F5EDF6}" type="presParOf" srcId="{E931C06A-3433-4FB5-A9E2-FDE35F124EF0}" destId="{8727866E-E802-4D2F-BEEB-A4F1636362D3}" srcOrd="0" destOrd="0" presId="urn:microsoft.com/office/officeart/2005/8/layout/radial5"/>
    <dgm:cxn modelId="{21EB2B33-616E-4AE5-85EE-65D496594B97}" type="presParOf" srcId="{7D6C330F-49C6-4267-B705-E937DC55FA41}" destId="{CE36A7C6-3B92-489E-99FD-BC6FD92A269E}" srcOrd="2" destOrd="0" presId="urn:microsoft.com/office/officeart/2005/8/layout/radial5"/>
    <dgm:cxn modelId="{65537149-5A1E-4BDB-899A-7801E42DDF74}" type="presParOf" srcId="{7D6C330F-49C6-4267-B705-E937DC55FA41}" destId="{91EAF161-1C87-43F0-BADB-51E80B05154D}" srcOrd="3" destOrd="0" presId="urn:microsoft.com/office/officeart/2005/8/layout/radial5"/>
    <dgm:cxn modelId="{0971CE3B-FBAF-4349-9A32-C196B326BA8E}" type="presParOf" srcId="{91EAF161-1C87-43F0-BADB-51E80B05154D}" destId="{481213C2-22C5-402B-A00A-5C2DA75B1C0B}" srcOrd="0" destOrd="0" presId="urn:microsoft.com/office/officeart/2005/8/layout/radial5"/>
    <dgm:cxn modelId="{7933655C-1796-4F2D-9D0B-E2C800A27D27}" type="presParOf" srcId="{7D6C330F-49C6-4267-B705-E937DC55FA41}" destId="{DD6B1FE3-B64C-48D6-8CA6-2BDC2E6ACC1F}" srcOrd="4" destOrd="0" presId="urn:microsoft.com/office/officeart/2005/8/layout/radial5"/>
    <dgm:cxn modelId="{60BA2C1E-ACC7-4E91-A7E4-05A152B320EE}" type="presParOf" srcId="{7D6C330F-49C6-4267-B705-E937DC55FA41}" destId="{B73AD433-2E33-48D4-A154-CC3102D97F60}" srcOrd="5" destOrd="0" presId="urn:microsoft.com/office/officeart/2005/8/layout/radial5"/>
    <dgm:cxn modelId="{5904EB6E-BB48-45B7-BA31-DBF12D52B08A}" type="presParOf" srcId="{B73AD433-2E33-48D4-A154-CC3102D97F60}" destId="{BD6B7C8A-127B-4F68-9A2B-7D543BC2A8F8}" srcOrd="0" destOrd="0" presId="urn:microsoft.com/office/officeart/2005/8/layout/radial5"/>
    <dgm:cxn modelId="{1430B7FB-299C-4B64-A872-3C3A476AB7CA}" type="presParOf" srcId="{7D6C330F-49C6-4267-B705-E937DC55FA41}" destId="{B2F3CFF9-876A-4523-9C94-CC7DADA759C9}" srcOrd="6" destOrd="0" presId="urn:microsoft.com/office/officeart/2005/8/layout/radial5"/>
    <dgm:cxn modelId="{6321974B-6957-408C-8E6C-DD8145844996}" type="presParOf" srcId="{7D6C330F-49C6-4267-B705-E937DC55FA41}" destId="{512EB59A-3B0C-4620-82D3-974F1B400CF8}" srcOrd="7" destOrd="0" presId="urn:microsoft.com/office/officeart/2005/8/layout/radial5"/>
    <dgm:cxn modelId="{2F525BF0-E7E2-4C60-9442-0BA9F5259094}" type="presParOf" srcId="{512EB59A-3B0C-4620-82D3-974F1B400CF8}" destId="{89C91623-A718-4BD7-A363-7D72E9456DA9}" srcOrd="0" destOrd="0" presId="urn:microsoft.com/office/officeart/2005/8/layout/radial5"/>
    <dgm:cxn modelId="{9C86F6DD-E14B-411B-BAE2-E0CAB156AF71}" type="presParOf" srcId="{7D6C330F-49C6-4267-B705-E937DC55FA41}" destId="{1454660D-B5C4-4724-A127-BBDB006BFF42}" srcOrd="8" destOrd="0" presId="urn:microsoft.com/office/officeart/2005/8/layout/radial5"/>
    <dgm:cxn modelId="{642F7A26-8557-4C40-9980-F95873A68310}" type="presParOf" srcId="{7D6C330F-49C6-4267-B705-E937DC55FA41}" destId="{9A554D12-2186-4737-A7A9-75B2DF238834}" srcOrd="9" destOrd="0" presId="urn:microsoft.com/office/officeart/2005/8/layout/radial5"/>
    <dgm:cxn modelId="{EA16C2DF-23E2-4A0D-845A-4F83840B4473}" type="presParOf" srcId="{9A554D12-2186-4737-A7A9-75B2DF238834}" destId="{A9682E7F-B670-4F94-8659-BC6B8C8A5A94}" srcOrd="0" destOrd="0" presId="urn:microsoft.com/office/officeart/2005/8/layout/radial5"/>
    <dgm:cxn modelId="{3A86B606-2BDA-4723-9EB1-261D8B49D983}" type="presParOf" srcId="{7D6C330F-49C6-4267-B705-E937DC55FA41}" destId="{63996816-3EB6-484E-ADE2-654BE4A2437E}" srcOrd="10" destOrd="0" presId="urn:microsoft.com/office/officeart/2005/8/layout/radial5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76A70-951C-4BE9-8B2A-4316626BB9B5}">
      <dsp:nvSpPr>
        <dsp:cNvPr id="0" name=""/>
        <dsp:cNvSpPr/>
      </dsp:nvSpPr>
      <dsp:spPr>
        <a:xfrm>
          <a:off x="3321271" y="2501398"/>
          <a:ext cx="2652103" cy="1897558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none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ফ্লুইড</a:t>
          </a:r>
          <a:r>
            <a:rPr lang="en-US" sz="4000" b="1" u="none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u="none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মোজাইক</a:t>
          </a:r>
          <a:r>
            <a:rPr lang="en-US" sz="4000" b="1" u="none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u="none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মডেল</a:t>
          </a:r>
          <a:endParaRPr lang="en-US" sz="4000" b="1" u="none" kern="1200" dirty="0">
            <a:solidFill>
              <a:srgbClr val="FF0000"/>
            </a:solidFill>
          </a:endParaRPr>
        </a:p>
      </dsp:txBody>
      <dsp:txXfrm>
        <a:off x="3709662" y="2779289"/>
        <a:ext cx="1875321" cy="1341776"/>
      </dsp:txXfrm>
    </dsp:sp>
    <dsp:sp modelId="{E931C06A-3433-4FB5-A9E2-FDE35F124EF0}">
      <dsp:nvSpPr>
        <dsp:cNvPr id="0" name=""/>
        <dsp:cNvSpPr/>
      </dsp:nvSpPr>
      <dsp:spPr>
        <a:xfrm rot="16200000">
          <a:off x="4446687" y="1811611"/>
          <a:ext cx="401272" cy="645169"/>
        </a:xfrm>
        <a:prstGeom prst="rightArrow">
          <a:avLst>
            <a:gd name="adj1" fmla="val 60000"/>
            <a:gd name="adj2" fmla="val 50000"/>
          </a:avLst>
        </a:prstGeom>
        <a:noFill/>
        <a:ln w="762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506878" y="2000836"/>
        <a:ext cx="280890" cy="387101"/>
      </dsp:txXfrm>
    </dsp:sp>
    <dsp:sp modelId="{CE36A7C6-3B92-489E-99FD-BC6FD92A269E}">
      <dsp:nvSpPr>
        <dsp:cNvPr id="0" name=""/>
        <dsp:cNvSpPr/>
      </dsp:nvSpPr>
      <dsp:spPr>
        <a:xfrm>
          <a:off x="3698544" y="-153277"/>
          <a:ext cx="1897558" cy="1897558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সমূহ</a:t>
          </a:r>
          <a:r>
            <a:rPr lang="en-US" sz="32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স্থির</a:t>
          </a:r>
          <a:r>
            <a:rPr lang="en-US" sz="32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নয়</a:t>
          </a:r>
          <a:r>
            <a:rPr lang="en-US" sz="32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>
            <a:solidFill>
              <a:srgbClr val="0070C0"/>
            </a:solidFill>
          </a:endParaRPr>
        </a:p>
      </dsp:txBody>
      <dsp:txXfrm>
        <a:off x="3976435" y="124614"/>
        <a:ext cx="1341776" cy="1341776"/>
      </dsp:txXfrm>
    </dsp:sp>
    <dsp:sp modelId="{91EAF161-1C87-43F0-BADB-51E80B05154D}">
      <dsp:nvSpPr>
        <dsp:cNvPr id="0" name=""/>
        <dsp:cNvSpPr/>
      </dsp:nvSpPr>
      <dsp:spPr>
        <a:xfrm rot="19926821">
          <a:off x="5863001" y="2356189"/>
          <a:ext cx="484180" cy="645169"/>
        </a:xfrm>
        <a:prstGeom prst="rightArrow">
          <a:avLst>
            <a:gd name="adj1" fmla="val 60000"/>
            <a:gd name="adj2" fmla="val 50000"/>
          </a:avLst>
        </a:pr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871435" y="2519192"/>
        <a:ext cx="338926" cy="387101"/>
      </dsp:txXfrm>
    </dsp:sp>
    <dsp:sp modelId="{DD6B1FE3-B64C-48D6-8CA6-2BDC2E6ACC1F}">
      <dsp:nvSpPr>
        <dsp:cNvPr id="0" name=""/>
        <dsp:cNvSpPr/>
      </dsp:nvSpPr>
      <dsp:spPr>
        <a:xfrm>
          <a:off x="6324608" y="986868"/>
          <a:ext cx="2369633" cy="1897558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মোজাইক</a:t>
          </a:r>
          <a:r>
            <a:rPr lang="en-US" sz="32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bn-BD" sz="32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মত </a:t>
          </a:r>
          <a:r>
            <a:rPr lang="en-US" sz="32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দেখায়</a:t>
          </a:r>
          <a:r>
            <a:rPr lang="en-US" sz="32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>
            <a:solidFill>
              <a:srgbClr val="0070C0"/>
            </a:solidFill>
          </a:endParaRPr>
        </a:p>
      </dsp:txBody>
      <dsp:txXfrm>
        <a:off x="6671633" y="1264759"/>
        <a:ext cx="1675583" cy="1341776"/>
      </dsp:txXfrm>
    </dsp:sp>
    <dsp:sp modelId="{B73AD433-2E33-48D4-A154-CC3102D97F60}">
      <dsp:nvSpPr>
        <dsp:cNvPr id="0" name=""/>
        <dsp:cNvSpPr/>
      </dsp:nvSpPr>
      <dsp:spPr>
        <a:xfrm rot="2049192">
          <a:off x="5705987" y="3972888"/>
          <a:ext cx="374680" cy="645169"/>
        </a:xfrm>
        <a:prstGeom prst="rightArrow">
          <a:avLst>
            <a:gd name="adj1" fmla="val 60000"/>
            <a:gd name="adj2" fmla="val 50000"/>
          </a:avLst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715680" y="4070370"/>
        <a:ext cx="262276" cy="387101"/>
      </dsp:txXfrm>
    </dsp:sp>
    <dsp:sp modelId="{B2F3CFF9-876A-4523-9C94-CC7DADA759C9}">
      <dsp:nvSpPr>
        <dsp:cNvPr id="0" name=""/>
        <dsp:cNvSpPr/>
      </dsp:nvSpPr>
      <dsp:spPr>
        <a:xfrm>
          <a:off x="5867405" y="4027433"/>
          <a:ext cx="2979242" cy="2522045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অন্যান্য উপাদান সমূহ </a:t>
          </a:r>
          <a:r>
            <a:rPr lang="en-US" sz="28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লিপিড</a:t>
          </a:r>
          <a:r>
            <a:rPr lang="en-US" sz="28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বাইলেয়ার</a:t>
          </a:r>
          <a:r>
            <a:rPr lang="en-US" sz="28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তথা</a:t>
          </a:r>
          <a:r>
            <a:rPr lang="en-US" sz="28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ফসফলিপিডে</a:t>
          </a:r>
          <a:r>
            <a:rPr lang="en-US" sz="28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ভেসে</a:t>
          </a:r>
          <a:r>
            <a:rPr lang="en-US" sz="28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থাকে</a:t>
          </a:r>
          <a:r>
            <a:rPr lang="en-US" sz="28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solidFill>
              <a:srgbClr val="0070C0"/>
            </a:solidFill>
          </a:endParaRPr>
        </a:p>
      </dsp:txBody>
      <dsp:txXfrm>
        <a:off x="6303705" y="4396778"/>
        <a:ext cx="2106642" cy="1783355"/>
      </dsp:txXfrm>
    </dsp:sp>
    <dsp:sp modelId="{512EB59A-3B0C-4620-82D3-974F1B400CF8}">
      <dsp:nvSpPr>
        <dsp:cNvPr id="0" name=""/>
        <dsp:cNvSpPr/>
      </dsp:nvSpPr>
      <dsp:spPr>
        <a:xfrm rot="8294918">
          <a:off x="3378378" y="4094357"/>
          <a:ext cx="371655" cy="645169"/>
        </a:xfrm>
        <a:prstGeom prst="rightArrow">
          <a:avLst>
            <a:gd name="adj1" fmla="val 60000"/>
            <a:gd name="adj2" fmla="val 50000"/>
          </a:avLst>
        </a:prstGeom>
        <a:noFill/>
        <a:ln w="571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475716" y="4186268"/>
        <a:ext cx="260159" cy="387101"/>
      </dsp:txXfrm>
    </dsp:sp>
    <dsp:sp modelId="{1454660D-B5C4-4724-A127-BBDB006BFF42}">
      <dsp:nvSpPr>
        <dsp:cNvPr id="0" name=""/>
        <dsp:cNvSpPr/>
      </dsp:nvSpPr>
      <dsp:spPr>
        <a:xfrm>
          <a:off x="1295411" y="4419597"/>
          <a:ext cx="2405705" cy="1897558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কোষ</a:t>
          </a:r>
          <a:r>
            <a:rPr lang="bn-BD" sz="32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ঝিল্লি তরলের ন্যায় আচরণ করে </a:t>
          </a:r>
          <a:endParaRPr lang="en-US" sz="3200" kern="1200" dirty="0">
            <a:solidFill>
              <a:srgbClr val="0070C0"/>
            </a:solidFill>
          </a:endParaRPr>
        </a:p>
      </dsp:txBody>
      <dsp:txXfrm>
        <a:off x="1647718" y="4697488"/>
        <a:ext cx="1701091" cy="1341776"/>
      </dsp:txXfrm>
    </dsp:sp>
    <dsp:sp modelId="{9A554D12-2186-4737-A7A9-75B2DF238834}">
      <dsp:nvSpPr>
        <dsp:cNvPr id="0" name=""/>
        <dsp:cNvSpPr/>
      </dsp:nvSpPr>
      <dsp:spPr>
        <a:xfrm rot="12250656">
          <a:off x="2863991" y="2595802"/>
          <a:ext cx="615891" cy="567523"/>
        </a:xfrm>
        <a:prstGeom prst="rightArrow">
          <a:avLst>
            <a:gd name="adj1" fmla="val 60000"/>
            <a:gd name="adj2" fmla="val 50000"/>
          </a:avLst>
        </a:pr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026781" y="2744173"/>
        <a:ext cx="445634" cy="340513"/>
      </dsp:txXfrm>
    </dsp:sp>
    <dsp:sp modelId="{63996816-3EB6-484E-ADE2-654BE4A2437E}">
      <dsp:nvSpPr>
        <dsp:cNvPr id="0" name=""/>
        <dsp:cNvSpPr/>
      </dsp:nvSpPr>
      <dsp:spPr>
        <a:xfrm>
          <a:off x="304797" y="914406"/>
          <a:ext cx="2670927" cy="2371511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লিপিড অণু একই স্তরে স্থান পরিবর্তন করে।</a:t>
          </a:r>
        </a:p>
      </dsp:txBody>
      <dsp:txXfrm>
        <a:off x="695945" y="1261706"/>
        <a:ext cx="1888631" cy="1676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CF26E-EEA8-49B3-96BC-D92D2F1C847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630E8-6A33-4808-BF27-7F5928E8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1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DBD37-B497-4818-8ED7-90601F8F48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6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5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5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8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2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6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0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2A5CC-6430-4D5A-BB01-CAFFEB93488A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4AC8F-DA9A-4A4F-B441-4D241DF3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3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731" y="1039907"/>
            <a:ext cx="797858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1" y="2609567"/>
            <a:ext cx="7978587" cy="42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38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914401"/>
            <a:ext cx="8763000" cy="4924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কোষঝিল্লির রাসায়নিক উপাদান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1।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প্রোটিন ,লিপিড,কতক ক্ষেত্রে পলিস্যাকারাইড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এনজাইম,বাহক অণু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কোষঝিল্লির মোট শুস্ক ওজনের ৭৫ ভাগ লিপিড।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লিপিড ফসফোলিপিড হিসেবে থাকে।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ফসফোলিপেডের অর্ধেকের বেশি লেসিথিন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1"/>
            <a:ext cx="8077200" cy="54476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ঝিল্লির কাজ</a:t>
            </a:r>
            <a:endParaRPr lang="en-US" sz="6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কোষের সব বস্তুকে ঘিরে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প্রতিকূল অবস্থা হতে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অঙ্গানুসমুহকে রক্ষা করে।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বস্তুর স্থানান্তর ও ব্যাপন নিয়ন্ত্রণ করে।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বৃহদানু সংশ্লেষ করে।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বিভিন্ন রকম তথ্য এর ভিত্তি হিসাবে কাজ করে।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300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609600"/>
            <a:ext cx="7727576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8707" y="2743200"/>
            <a:ext cx="610981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মোজাইক মডেল কি ? </a:t>
            </a:r>
          </a:p>
        </p:txBody>
      </p:sp>
    </p:spTree>
    <p:extLst>
      <p:ext uri="{BB962C8B-B14F-4D97-AF65-F5344CB8AC3E}">
        <p14:creationId xmlns:p14="http://schemas.microsoft.com/office/powerpoint/2010/main" val="22971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0"/>
            <a:ext cx="8229600" cy="4493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 কাজ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কোষঝিল্লি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খুজে বের কর।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47800"/>
            <a:ext cx="8610600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1।কোষের ম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ধ্যে কোষঝিল্লির অবস্থান কোথায়?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কোষঝিল্লির ফ্লুইডিটি বলতে কি বুঝায়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কোষের ভিতরে কোন বস্তু কিভাবে প্রবেশ করে?  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09601"/>
            <a:ext cx="44196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8350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9144000" cy="66171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5" name="Picture 4" descr="half m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1"/>
            <a:ext cx="7696200" cy="33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365" y="354106"/>
            <a:ext cx="5257800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54" y="2706534"/>
            <a:ext cx="6275294" cy="41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-1" y="2373550"/>
            <a:ext cx="656216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0388" y="685801"/>
            <a:ext cx="567423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885019"/>
            <a:ext cx="5571564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18" y="2885018"/>
            <a:ext cx="3056050" cy="2862323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9415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81200" y="307042"/>
            <a:ext cx="8229600" cy="8763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690336"/>
            <a:ext cx="6096000" cy="3170099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 জীববিজ্ঞান ১ম পত্র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 একাদশ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কোষীয় অঙ্গানু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2057400"/>
            <a:ext cx="237978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612" y="2133600"/>
            <a:ext cx="443728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 Ribbon 6"/>
          <p:cNvSpPr/>
          <p:nvPr/>
        </p:nvSpPr>
        <p:spPr>
          <a:xfrm>
            <a:off x="1524000" y="228600"/>
            <a:ext cx="9144000" cy="1020568"/>
          </a:xfrm>
          <a:prstGeom prst="ribbon2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HP\Downloads\Picture\cell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114801"/>
            <a:ext cx="2590800" cy="200977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2571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1" y="1295400"/>
            <a:ext cx="2296309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2133600" y="30480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134100" y="32385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35814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পাতার কোষ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0" y="38100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7391400" y="21336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839200" y="18288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ঝিল্লি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1454" y="27712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কোষপ্রাচীরের ঠিক নিচে সাইটোপ্লাজম ঘিরে সজীব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ঝিল্লি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152900" y="38481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0" y="33528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2286000" y="4191000"/>
            <a:ext cx="6858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604363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0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9" grpId="0"/>
      <p:bldP spid="1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9765" y="2971801"/>
            <a:ext cx="6163235" cy="1723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ঝিল্লি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9765" y="1066800"/>
            <a:ext cx="6163235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838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57200"/>
            <a:ext cx="8534400" cy="6832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36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 শেষে শিক্ষার্থীরা</a:t>
            </a:r>
            <a:r>
              <a:rPr lang="en-US" sz="36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….</a:t>
            </a:r>
          </a:p>
          <a:p>
            <a:endParaRPr lang="bn-BD" sz="36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1।কোষ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ঝিল্লির অবস্থান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২।কোষ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ঝিল্লির গঠন বর্ণনা করতে পারবে।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৩।কোষ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ঝিল্লির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রাসায়নিক উপাদান বর্ণনা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৪।কোষ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ঝিল্লির কাজ ব্যাখা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0" y="3048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524000" y="15240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6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776A70-951C-4BE9-8B2A-4316626BB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31776A70-951C-4BE9-8B2A-4316626BB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31C06A-3433-4FB5-A9E2-FDE35F124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E931C06A-3433-4FB5-A9E2-FDE35F124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36A7C6-3B92-489E-99FD-BC6FD92A2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CE36A7C6-3B92-489E-99FD-BC6FD92A2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EAF161-1C87-43F0-BADB-51E80B051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91EAF161-1C87-43F0-BADB-51E80B051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6B1FE3-B64C-48D6-8CA6-2BDC2E6AC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DD6B1FE3-B64C-48D6-8CA6-2BDC2E6AC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73AD433-2E33-48D4-A154-CC3102D97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B73AD433-2E33-48D4-A154-CC3102D97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F3CFF9-876A-4523-9C94-CC7DADA75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B2F3CFF9-876A-4523-9C94-CC7DADA75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2EB59A-3B0C-4620-82D3-974F1B400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512EB59A-3B0C-4620-82D3-974F1B400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54660D-B5C4-4724-A127-BBDB006BF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1454660D-B5C4-4724-A127-BBDB006BF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554D12-2186-4737-A7A9-75B2DF238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9A554D12-2186-4737-A7A9-75B2DF238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996816-3EB6-484E-ADE2-654BE4A24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graphicEl>
                                              <a:dgm id="{63996816-3EB6-484E-ADE2-654BE4A24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11854"/>
            <a:ext cx="8281086" cy="336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950043" y="474393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চ্যানেল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9718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ঝিল্লি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48006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লিপিড বাইলেয়ার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524001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Carbohydrate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চেইন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1981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মেমব্রেন প্রোটিন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781800" y="26670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9900" y="367774"/>
            <a:ext cx="6629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57555" y="5834535"/>
            <a:ext cx="3934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মোজাইক মডেল  </a:t>
            </a:r>
          </a:p>
        </p:txBody>
      </p:sp>
    </p:spTree>
    <p:extLst>
      <p:ext uri="{BB962C8B-B14F-4D97-AF65-F5344CB8AC3E}">
        <p14:creationId xmlns:p14="http://schemas.microsoft.com/office/powerpoint/2010/main" val="27294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303</Words>
  <Application>Microsoft Office PowerPoint</Application>
  <PresentationFormat>Widescreen</PresentationFormat>
  <Paragraphs>88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2021-01-03T15:10:59Z</dcterms:created>
  <dcterms:modified xsi:type="dcterms:W3CDTF">2021-01-04T13:47:12Z</dcterms:modified>
</cp:coreProperties>
</file>