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9" autoAdjust="0"/>
    <p:restoredTop sz="94434" autoAdjust="0"/>
  </p:normalViewPr>
  <p:slideViewPr>
    <p:cSldViewPr snapToGrid="0">
      <p:cViewPr varScale="1">
        <p:scale>
          <a:sx n="50" d="100"/>
          <a:sy n="50" d="100"/>
        </p:scale>
        <p:origin x="71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4E28-BD96-4182-A2DC-AA2BE584C09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0ACD-F65C-411A-9A09-94499376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9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4E28-BD96-4182-A2DC-AA2BE584C09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0ACD-F65C-411A-9A09-94499376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4E28-BD96-4182-A2DC-AA2BE584C09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0ACD-F65C-411A-9A09-94499376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8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4E28-BD96-4182-A2DC-AA2BE584C09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0ACD-F65C-411A-9A09-94499376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9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4E28-BD96-4182-A2DC-AA2BE584C09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0ACD-F65C-411A-9A09-94499376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7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4E28-BD96-4182-A2DC-AA2BE584C09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0ACD-F65C-411A-9A09-94499376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4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4E28-BD96-4182-A2DC-AA2BE584C09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0ACD-F65C-411A-9A09-94499376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7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4E28-BD96-4182-A2DC-AA2BE584C09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0ACD-F65C-411A-9A09-94499376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3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4E28-BD96-4182-A2DC-AA2BE584C09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0ACD-F65C-411A-9A09-94499376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1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4E28-BD96-4182-A2DC-AA2BE584C09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0ACD-F65C-411A-9A09-94499376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3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4E28-BD96-4182-A2DC-AA2BE584C09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0ACD-F65C-411A-9A09-94499376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0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54E28-BD96-4182-A2DC-AA2BE584C09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0ACD-F65C-411A-9A09-944993761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3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65125"/>
            <a:ext cx="1051560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0" y="1905000"/>
            <a:ext cx="69723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1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50" y="262550"/>
            <a:ext cx="2209046" cy="63012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71596" y="552262"/>
            <a:ext cx="95604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গঠন বেশ জটিল।ক্রোমোজোমে যেসকল রাসায়নিক উপাদান বিদ্যমান তা নিম্নে বর্ণনা করা হলঃ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নিউক্লিক এসিডঃ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 দুই ধরনের নিউক্লিক এসিড থাকে।যথাঃ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DNA :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ক্রমোজোমের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উপাদান।আর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DNA</a:t>
            </a:r>
            <a:r>
              <a:rPr lang="b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৪৫%।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RNA: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নয়।শুধু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প্রোটিনঃ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কাঠামো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কারী উপাদান।ক্রোমোজোমে প্রোটিনের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 ৫৫%।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থাকে।যথাঃ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হিস্টোন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প্রোটিনঃ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প্রধান প্রোটিন হলো হিস্টোন প্রোটিন।এটি ক্ষারীয় প্রোটিন।</a:t>
            </a:r>
          </a:p>
          <a:p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নন-হিস্টোন প্রোটিনঃএটি ক্রোমোজোমের অম্লীয় ধরনের প্রোটিন।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এছাড়াও ক্রোমোজোমে বিভিন্ন ধরনের আয়ন থাকে।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03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52"/>
          <a:stretch/>
        </p:blipFill>
        <p:spPr>
          <a:xfrm>
            <a:off x="760492" y="2281473"/>
            <a:ext cx="9559612" cy="3920151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extBox 1"/>
          <p:cNvSpPr txBox="1"/>
          <p:nvPr/>
        </p:nvSpPr>
        <p:spPr>
          <a:xfrm>
            <a:off x="760492" y="561315"/>
            <a:ext cx="3393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প্রকারঃ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9043" y="6111090"/>
            <a:ext cx="1401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টেলোসেন্ট্রিক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0028" y="6246891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এক্রোসেন্ট্রিক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6234" y="5631255"/>
            <a:ext cx="1672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সাবমেটাসেন্ট্রিক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3220" y="5631255"/>
            <a:ext cx="1306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মেটাসেন্ট্রিক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8554"/>
            <a:ext cx="120340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কাজঃ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কোষ বিভাজনে ক্রোমোজোমের উপস্থিতি বাধ্যতামূলক।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 হলো বংশগতীয় বৈশিষ্ট্যের ধারক,বাহক,প্রকাশক এবং নিয়ন্ত্রক।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মাইটোসিস কোষ বিভাজনে ক্রোমোজোম সংখ্যা সমান থেকে মাতৃ বৈশিষ্ট্য অক্ষুন্ন রাখে।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মিয়োসিস কোষ বিভাজনে ক্রোমোজোমে ক্রসিং ওভারের ফলে জীবে নতুন বৈশিষ্ট্যের সৃষ্টি হয়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73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72" y="161453"/>
            <a:ext cx="2912158" cy="1936585"/>
          </a:xfrm>
          <a:prstGeom prst="roundRect">
            <a:avLst>
              <a:gd name="adj" fmla="val 1860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077362" y="2679826"/>
            <a:ext cx="1003351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জবাঃএকটি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ক্রোমোজমের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কিঅংশ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 বেলীঃক্রোমোজোমে বিদ্যমান রাসায়নিক উপাদান গুলোর নাম লিখ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88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32"/>
          <a:stretch/>
        </p:blipFill>
        <p:spPr>
          <a:xfrm>
            <a:off x="0" y="-1"/>
            <a:ext cx="2643612" cy="25168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3612" y="126749"/>
            <a:ext cx="597165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</a:p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 কোথায় থাকে?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নিউক্লিয়াসে 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 কতো প্রকার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 প্রকার।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 কয় ধরনের প্রোটিন থাকে?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 ধরনের।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sz="1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8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1" t="10954" r="30150" b="25814"/>
          <a:stretch/>
        </p:blipFill>
        <p:spPr>
          <a:xfrm>
            <a:off x="-1" y="0"/>
            <a:ext cx="2725093" cy="29876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7811" y="3078178"/>
            <a:ext cx="713368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</a:t>
            </a: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ভৌত গঠনের চিত্রটি আঁক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60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7550" y="533022"/>
            <a:ext cx="5676899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51" y="2284412"/>
            <a:ext cx="5676898" cy="405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8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00B0F0"/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638" y="1880390"/>
            <a:ext cx="2099257" cy="2276895"/>
          </a:xfrm>
        </p:spPr>
      </p:pic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79375" y="4318637"/>
            <a:ext cx="5181600" cy="25393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ড.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বিজ্ঞান)</a:t>
            </a: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aktaru</a:t>
            </a:r>
            <a:r>
              <a:rPr lang="en-US" sz="24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l</a:t>
            </a:r>
            <a:r>
              <a:rPr lang="en-US" sz="1800" b="1" dirty="0" smtClean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sz="2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  <a:endParaRPr lang="en-US" sz="2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99030" y="3995678"/>
            <a:ext cx="5058508" cy="2862322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  জীববিজ্ঞান ১ম পত্র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   একাদশ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কোষীয় অঙ্গানু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99030" y="2649505"/>
            <a:ext cx="5058507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পরিচিতি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1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build="p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3533" y="380245"/>
            <a:ext cx="673613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বংশগতীয় বৈশিষ্টের ধারক ওবাহক 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 অঙ্গানু টি?</a:t>
            </a:r>
          </a:p>
          <a:p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80"/>
          <a:stretch/>
        </p:blipFill>
        <p:spPr>
          <a:xfrm>
            <a:off x="271604" y="3030422"/>
            <a:ext cx="2381062" cy="20847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449" y="3058050"/>
            <a:ext cx="2124075" cy="21526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166" y="3210327"/>
            <a:ext cx="1649280" cy="1724975"/>
          </a:xfrm>
          <a:prstGeom prst="rect">
            <a:avLst/>
          </a:prstGeom>
        </p:spPr>
      </p:pic>
      <p:pic>
        <p:nvPicPr>
          <p:cNvPr id="7" name="Picture 6" descr="chlo-10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17727" y="2939705"/>
            <a:ext cx="2767436" cy="23893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354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603" y="1162049"/>
            <a:ext cx="5874697" cy="4267199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0412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591" y="307819"/>
            <a:ext cx="7505323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07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6004" y="805758"/>
            <a:ext cx="8999580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শেষে শিক্ষার্থীরা –</a:t>
            </a:r>
          </a:p>
          <a:p>
            <a:endParaRPr lang="b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 কি তা বলতে পারবে।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ভৌত ও রাসায়নিক গঠন বর্ণনা করতে পারবে।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প্রকার ব্যাখ্যা করতে পারবে।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কাজ বলতে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109850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3343" y="512394"/>
            <a:ext cx="8948590" cy="452431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 কোষের নিউক্লিয়াসে অবস্থিত অনুলিপন যোগ্য যে অঙ্গানু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বংশগতিতে ভুমিকা রাখে তাকে ক্রোমোজোম বলে।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২৩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আছে।এর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২২জোড়া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অটোসোম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১জোড়া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সেক্স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ক্রোমোজোম।একটি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নিদির্ষ্ট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প্রজাতিতে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নিদির্ষ্ট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অপরিবর্তনশীল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50" y="796707"/>
            <a:ext cx="2024341" cy="451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27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05" t="3073" r="34793" b="13613"/>
          <a:stretch/>
        </p:blipFill>
        <p:spPr>
          <a:xfrm>
            <a:off x="7785981" y="1261005"/>
            <a:ext cx="1955549" cy="3856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" t="2612" r="79118" b="12486"/>
          <a:stretch/>
        </p:blipFill>
        <p:spPr>
          <a:xfrm>
            <a:off x="2245259" y="1665838"/>
            <a:ext cx="633743" cy="30471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92201" y="1947904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ক্রোমাটোনেমা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60047" y="3051017"/>
            <a:ext cx="103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সেন্ট্রোমিয়ার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23833" y="392560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ক্রোমাটিড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9002" y="2534969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সেন্ট্রোমিয়ার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04338" y="3142510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ক্রোমাটোনেমা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75796" y="3750051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পেলিকল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70742" y="4306317"/>
            <a:ext cx="654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মেট্রিক্স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9" b="19493"/>
          <a:stretch/>
        </p:blipFill>
        <p:spPr>
          <a:xfrm>
            <a:off x="2861465" y="833120"/>
            <a:ext cx="7467600" cy="5287223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cxnSp>
        <p:nvCxnSpPr>
          <p:cNvPr id="12" name="Straight Connector 11"/>
          <p:cNvCxnSpPr/>
          <p:nvPr/>
        </p:nvCxnSpPr>
        <p:spPr>
          <a:xfrm>
            <a:off x="4151014" y="760491"/>
            <a:ext cx="8057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15039" y="575824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টেলোমিয়ার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36253" y="1168766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পেলিকল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9640" y="184690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মেট্রিক্স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75691" y="2147532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সেটালাইট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69166" y="3210384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গৌণ কুঞ্চন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45625" y="4629049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সেন্ট্রোমিয়ার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38249" y="5613149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মূখ্য কুঞ্চন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44365" y="2781767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ক্রোমাটোনেমা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95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19" grpId="0"/>
      <p:bldP spid="20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345</Words>
  <Application>Microsoft Office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SutonnyOMJ</vt:lpstr>
      <vt:lpstr>Times New Roman</vt:lpstr>
      <vt:lpstr>Vrinda</vt:lpstr>
      <vt:lpstr>Wingdings</vt:lpstr>
      <vt:lpstr>Office Theme</vt:lpstr>
      <vt:lpstr>PowerPoint Presentation</vt:lpstr>
      <vt:lpstr>                                  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24</cp:revision>
  <dcterms:created xsi:type="dcterms:W3CDTF">2021-01-04T14:04:54Z</dcterms:created>
  <dcterms:modified xsi:type="dcterms:W3CDTF">2021-01-05T01:45:41Z</dcterms:modified>
</cp:coreProperties>
</file>