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4" d="100"/>
          <a:sy n="54" d="100"/>
        </p:scale>
        <p:origin x="5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7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C0FE-F218-44F2-BCF7-A70CC11B310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33BB-C67C-43FD-AE9B-E939D4D2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153258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8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1532586"/>
            <a:ext cx="8319752" cy="4850788"/>
          </a:xfrm>
        </p:spPr>
      </p:pic>
    </p:spTree>
    <p:extLst>
      <p:ext uri="{BB962C8B-B14F-4D97-AF65-F5344CB8AC3E}">
        <p14:creationId xmlns:p14="http://schemas.microsoft.com/office/powerpoint/2010/main" val="36977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38" y="481263"/>
            <a:ext cx="7536581" cy="5457524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3717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85" y="654519"/>
            <a:ext cx="7757961" cy="490888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4406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511" y="0"/>
            <a:ext cx="101065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প্রক্রিয়ার গুরুত্ব 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দেহগঠন এবং দৈহিক 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এককোষী,প্রকৃতকোষী জীবের বংশবৃদ্ধিতে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জননাঙ্গ সৃষ্টি এবং জনন কোষের সংখ্যা 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 নিদির্ষ্ট আকার-আয়তন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ও সাইটোপ্লাজমের ভারসাম্য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 সমতা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ক্ষতস্থান পূরণে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ক্রমাগত ক্ষয়পূরণে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পুন;সৃষ্টিতে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গুনগত বৈশিষ্ট্যের স্থিতিশীলতা রক্ষায়</a:t>
            </a:r>
          </a:p>
          <a:p>
            <a:pPr marL="342900" indent="-342900">
              <a:buFont typeface="+mj-lt"/>
              <a:buAutoNum type="arabicPeriod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উলেখ্য যে অনিয়ন্ত্রিত মাইটোসিসের ফলে টিউমার ,ক্যান্সারের মতো রোগ হয়ে থাকে।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607" y="924025"/>
            <a:ext cx="4827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দলঃজবা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প্রোফেজের চিহ্নিত চিত্র আঁক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দলঃবেলী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টেলোফেজের চিহ্নিত চিত্র আঁক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8"/>
          <a:stretch/>
        </p:blipFill>
        <p:spPr>
          <a:xfrm>
            <a:off x="0" y="0"/>
            <a:ext cx="3480896" cy="2723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478" y="1019908"/>
            <a:ext cx="598272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কোথায়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 কয়টি অপত্য কোষ সৃষ্টি হয়?</a:t>
            </a: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 ধাপ কয়টি?</a:t>
            </a:r>
          </a:p>
          <a:p>
            <a:pPr marL="342900" indent="-342900">
              <a:buFont typeface="+mj-lt"/>
              <a:buAutoNum type="arabicPeriod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মাইটোসিসকে সমীকরণিক বিভাজন বলা হয় কেন?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4009" cy="306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4345" y="1183908"/>
            <a:ext cx="760657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endParaRPr lang="bn-IN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 সুফল এবং কুফল বর্ণনা  কর।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4976" y="481263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58883"/>
            <a:ext cx="5181600" cy="9233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শ্রেণীঃএকাদশ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বিষয়ঃজীববিজ্ঞান ১ম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অধ্যায়ঃ২য়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27" y="1606685"/>
            <a:ext cx="2943880" cy="2741444"/>
          </a:xfrm>
          <a:ln>
            <a:solidFill>
              <a:schemeClr val="accent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46975" y="4473743"/>
            <a:ext cx="4868214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aktaru</a:t>
            </a:r>
            <a:r>
              <a:rPr lang="en-US" sz="2800" b="1" dirty="0">
                <a:latin typeface="SutonnyOMJ" panose="01010600010101010101" pitchFamily="2" charset="0"/>
                <a:cs typeface="SutonnyOMJ" panose="01010600010101010101" pitchFamily="2" charset="0"/>
              </a:rPr>
              <a:t>l</a:t>
            </a:r>
            <a:r>
              <a:rPr lang="en-US" sz="2000" b="1" dirty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975" y="158883"/>
            <a:ext cx="486821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308"/>
            <a:ext cx="4629752" cy="3291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b="8475"/>
          <a:stretch/>
        </p:blipFill>
        <p:spPr>
          <a:xfrm>
            <a:off x="7931216" y="2098308"/>
            <a:ext cx="4260783" cy="322446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29753" y="3513221"/>
            <a:ext cx="3301463" cy="6352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2666" y="87207"/>
            <a:ext cx="3587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303" y="1357162"/>
            <a:ext cx="6657592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চারাগাছ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354" y="2518672"/>
            <a:ext cx="60740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কোষবিভাজন</a:t>
            </a:r>
            <a:endParaRPr lang="en-US" sz="6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1175657"/>
            <a:ext cx="7051930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২।মাইটোসিসের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৩।মাইটোসিসের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1020278"/>
            <a:ext cx="10510787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একটি পরিণত এবং সক্রিয় মাতৃকোষ একবার বিভাজিত হয়ে মাতৃকোষের গুনসম্পন্ন সমান সংখ্যক ক্রোমোজোম বিশিষ্ট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অপত্য কোষ সৃষ্টি করে তাকে মাইটোসিস কোষবিভাজন বলে।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 ঊদ্ভিদ ও প্রাণীর দেহকোষে মাইটোসিস কোষবিভাজন সম্পন্ন হয়।এইবিভাজনে মাতৃকোষের এবং অপত্য কোষের ক্রোমোজোম সংখ্যা সমান থাকে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একে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সমীকরণিক বিভাজন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89" y="423511"/>
            <a:ext cx="8326318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 মাইটোসিসকে ৫টি প্রধান পর্যায়ে ভাগ করা যায়।যথাঃ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প্রো-মেটাফেজ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এনাফেজ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b="-882"/>
          <a:stretch/>
        </p:blipFill>
        <p:spPr>
          <a:xfrm>
            <a:off x="2584939" y="580478"/>
            <a:ext cx="4895926" cy="550565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60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254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SutonnyOMJ</vt:lpstr>
      <vt:lpstr>Office Theme</vt:lpstr>
      <vt:lpstr>                               স্বাগতম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2021-01-04T16:00:58Z</dcterms:created>
  <dcterms:modified xsi:type="dcterms:W3CDTF">2021-01-05T04:40:19Z</dcterms:modified>
</cp:coreProperties>
</file>