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3810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Welcome to </a:t>
            </a:r>
            <a:r>
              <a:rPr lang="en-US" dirty="0" err="1" smtClean="0"/>
              <a:t>jakobe</a:t>
            </a:r>
            <a:r>
              <a:rPr lang="en-US" dirty="0" smtClean="0"/>
              <a:t> tower</a:t>
            </a:r>
          </a:p>
          <a:p>
            <a:pPr algn="ctr"/>
            <a:endParaRPr lang="en-US" dirty="0"/>
          </a:p>
        </p:txBody>
      </p:sp>
      <p:pic>
        <p:nvPicPr>
          <p:cNvPr id="5" name="Picture 4" descr="Jakobe two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143000"/>
            <a:ext cx="4572000" cy="3200400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1470025"/>
          </a:xfrm>
        </p:spPr>
        <p:txBody>
          <a:bodyPr anchor="t">
            <a:normAutofit fontScale="90000"/>
          </a:bodyPr>
          <a:lstStyle/>
          <a:p>
            <a:pPr algn="l"/>
            <a:r>
              <a:rPr lang="bn-BD" sz="3200" b="1" dirty="0" smtClean="0">
                <a:solidFill>
                  <a:schemeClr val="accent2"/>
                </a:solidFill>
              </a:rPr>
              <a:t>                         মোঃমাকসুদ </a:t>
            </a:r>
            <a:br>
              <a:rPr lang="bn-BD" sz="3200" b="1" dirty="0" smtClean="0">
                <a:solidFill>
                  <a:schemeClr val="accent2"/>
                </a:solidFill>
              </a:rPr>
            </a:br>
            <a:r>
              <a:rPr lang="bn-BD" sz="3200" b="1" dirty="0" smtClean="0">
                <a:solidFill>
                  <a:schemeClr val="accent2"/>
                </a:solidFill>
              </a:rPr>
              <a:t>          সহকারী শিক্ষক (শারীরিক শিক্ষা)</a:t>
            </a:r>
            <a:br>
              <a:rPr lang="bn-BD" sz="3200" b="1" dirty="0" smtClean="0">
                <a:solidFill>
                  <a:schemeClr val="accent2"/>
                </a:solidFill>
              </a:rPr>
            </a:br>
            <a:r>
              <a:rPr lang="bn-BD" sz="3200" b="1" dirty="0" smtClean="0">
                <a:solidFill>
                  <a:schemeClr val="accent2"/>
                </a:solidFill>
              </a:rPr>
              <a:t>         উত্তর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</a:rPr>
              <a:t>মাদ্রাজ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</a:rPr>
              <a:t>ওয়াহেদিয়া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</a:rPr>
              <a:t>দাখিল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</a:rPr>
              <a:t>মাদ্রাসা</a:t>
            </a:r>
            <a:r>
              <a:rPr lang="en-US" sz="3200" b="1" dirty="0" smtClean="0">
                <a:solidFill>
                  <a:schemeClr val="accent2"/>
                </a:solidFill>
              </a:rPr>
              <a:t/>
            </a:r>
            <a:br>
              <a:rPr lang="en-US" sz="3200" b="1" dirty="0" smtClean="0">
                <a:solidFill>
                  <a:schemeClr val="accent2"/>
                </a:solidFill>
              </a:rPr>
            </a:br>
            <a:r>
              <a:rPr lang="bn-BD" sz="3200" b="1" dirty="0" smtClean="0">
                <a:solidFill>
                  <a:schemeClr val="accent2"/>
                </a:solidFill>
              </a:rPr>
              <a:t>         পৌরসভা ৭নং ওয়ার্ড ,চরফ্যাশন, ভোলা </a:t>
            </a:r>
            <a:br>
              <a:rPr lang="bn-BD" sz="3200" b="1" dirty="0" smtClean="0">
                <a:solidFill>
                  <a:schemeClr val="accent2"/>
                </a:solidFill>
              </a:rPr>
            </a:br>
            <a:r>
              <a:rPr lang="bn-BD" sz="3200" b="1" dirty="0" smtClean="0">
                <a:solidFill>
                  <a:schemeClr val="accent2"/>
                </a:solidFill>
              </a:rPr>
              <a:t>          মোবাঃ01739529664</a:t>
            </a:r>
            <a:r>
              <a:rPr lang="en-US" sz="3200" b="1" dirty="0" smtClean="0">
                <a:solidFill>
                  <a:schemeClr val="accent2"/>
                </a:solidFill>
              </a:rPr>
              <a:t/>
            </a:r>
            <a:br>
              <a:rPr lang="en-US" sz="3200" b="1" dirty="0" smtClean="0">
                <a:solidFill>
                  <a:schemeClr val="accent2"/>
                </a:solidFill>
              </a:rPr>
            </a:br>
            <a:r>
              <a:rPr lang="en-US" sz="3200" b="1" dirty="0" smtClean="0">
                <a:solidFill>
                  <a:schemeClr val="accent2"/>
                </a:solidFill>
              </a:rPr>
              <a:t>                    </a:t>
            </a:r>
            <a:br>
              <a:rPr lang="en-US" sz="3200" b="1" dirty="0" smtClean="0">
                <a:solidFill>
                  <a:schemeClr val="accent2"/>
                </a:solidFill>
              </a:rPr>
            </a:br>
            <a:r>
              <a:rPr lang="bn-BD" sz="2400" b="1" dirty="0" smtClean="0">
                <a:solidFill>
                  <a:schemeClr val="accent2"/>
                </a:solidFill>
              </a:rPr>
              <a:t/>
            </a:r>
            <a:br>
              <a:rPr lang="bn-BD" sz="2400" b="1" dirty="0" smtClean="0">
                <a:solidFill>
                  <a:schemeClr val="accent2"/>
                </a:solidFill>
              </a:rPr>
            </a:br>
            <a:r>
              <a:rPr lang="bn-BD" sz="2400" b="1" dirty="0" smtClean="0">
                <a:solidFill>
                  <a:schemeClr val="accent2"/>
                </a:solidFill>
              </a:rPr>
              <a:t>             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098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bn-BD" dirty="0" smtClean="0"/>
              <a:t>জ্যাকব টাওয়ারটি </a:t>
            </a:r>
            <a:r>
              <a:rPr lang="en-US" dirty="0" err="1" smtClean="0"/>
              <a:t>বরিশাল</a:t>
            </a:r>
            <a:r>
              <a:rPr lang="en-US" dirty="0" smtClean="0"/>
              <a:t> </a:t>
            </a:r>
            <a:r>
              <a:rPr lang="en-US" dirty="0" err="1" smtClean="0"/>
              <a:t>বিভাগের</a:t>
            </a:r>
            <a:r>
              <a:rPr lang="en-US" dirty="0" smtClean="0"/>
              <a:t> </a:t>
            </a:r>
            <a:r>
              <a:rPr lang="en-US" dirty="0" err="1" smtClean="0"/>
              <a:t>ভোলা</a:t>
            </a:r>
            <a:r>
              <a:rPr lang="en-US" dirty="0" smtClean="0"/>
              <a:t> </a:t>
            </a:r>
            <a:r>
              <a:rPr lang="bn-BD" dirty="0" smtClean="0"/>
              <a:t>জেলার </a:t>
            </a:r>
            <a:r>
              <a:rPr lang="en-US" dirty="0" err="1" smtClean="0"/>
              <a:t>চরফ্যাশন</a:t>
            </a:r>
            <a:r>
              <a:rPr lang="en-US" dirty="0" smtClean="0"/>
              <a:t> </a:t>
            </a:r>
            <a:r>
              <a:rPr lang="en-US" dirty="0" err="1" smtClean="0"/>
              <a:t>উপজেলা</a:t>
            </a:r>
            <a:r>
              <a:rPr lang="bn-BD" dirty="0" smtClean="0"/>
              <a:t>য় অবস্থিত ।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4525963"/>
          </a:xfrm>
        </p:spPr>
        <p:txBody>
          <a:bodyPr/>
          <a:lstStyle/>
          <a:p>
            <a:r>
              <a:rPr lang="bn-BD" dirty="0" smtClean="0"/>
              <a:t>এটি এশিয়া মহাদেশের মধ্যে সর্বোচ্চ টাওয়ার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5715000" y="3429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diamond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92D050"/>
                </a:solidFill>
              </a:rPr>
              <a:t>Good bye</a:t>
            </a:r>
            <a:endParaRPr lang="en-US" sz="72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blinds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26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                         মোঃমাকসুদ            সহকারী শিক্ষক (শারীরিক শিক্ষা)          উত্তর মাদ্রাজ ওয়াহেদিয়া দাখিল মাদ্রাসা          পৌরসভা ৭নং ওয়ার্ড ,চরফ্যাশন, ভোলা            মোবাঃ01739529664                                    </vt:lpstr>
      <vt:lpstr>জ্যাকব টাওয়ারটি বরিশাল বিভাগের ভোলা জেলার চরফ্যাশন উপজেলায় অবস্থিত । </vt:lpstr>
      <vt:lpstr>Good bye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55</cp:revision>
  <dcterms:created xsi:type="dcterms:W3CDTF">2006-08-16T00:00:00Z</dcterms:created>
  <dcterms:modified xsi:type="dcterms:W3CDTF">2021-01-05T06:27:10Z</dcterms:modified>
</cp:coreProperties>
</file>