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62" r:id="rId8"/>
    <p:sldId id="27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5880A-31A7-4F4B-81B6-E2792F14BB7D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47C8120-C0A8-463F-A5B9-DF9858A087F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CF7A1FC-91F5-412D-ABE0-36DBF1580723}" type="parTrans" cxnId="{0F89B711-D77A-47D3-B7E2-0C8167FFD63D}">
      <dgm:prSet/>
      <dgm:spPr/>
      <dgm:t>
        <a:bodyPr/>
        <a:lstStyle/>
        <a:p>
          <a:endParaRPr lang="en-US"/>
        </a:p>
      </dgm:t>
    </dgm:pt>
    <dgm:pt modelId="{057FE259-6C3E-4850-80EA-1BCE668820C0}" type="sibTrans" cxnId="{0F89B711-D77A-47D3-B7E2-0C8167FFD63D}">
      <dgm:prSet/>
      <dgm:spPr/>
      <dgm:t>
        <a:bodyPr/>
        <a:lstStyle/>
        <a:p>
          <a:endParaRPr lang="en-US"/>
        </a:p>
      </dgm:t>
    </dgm:pt>
    <dgm:pt modelId="{2F6ED18A-BA8A-461E-899A-6DA72F3E2DC9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শরৎচন্দ্র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চট্রপাধ্যায়</a:t>
          </a:r>
          <a:endParaRPr lang="en-US" sz="18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জন্মঃ১৮৭৬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সালে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হুগলী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জেলায়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দেবানন্দপুর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গ্রামে</a:t>
          </a:r>
          <a:endParaRPr lang="en-US" sz="1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9E2DC25-E211-4ADD-97E5-FD98F250200C}" type="parTrans" cxnId="{C959D046-8103-4013-A0AB-5DAF3BF65D61}">
      <dgm:prSet/>
      <dgm:spPr/>
      <dgm:t>
        <a:bodyPr/>
        <a:lstStyle/>
        <a:p>
          <a:endParaRPr lang="en-US"/>
        </a:p>
      </dgm:t>
    </dgm:pt>
    <dgm:pt modelId="{B8CAB476-78A4-4B0D-8E05-A95392415DE7}" type="sibTrans" cxnId="{C959D046-8103-4013-A0AB-5DAF3BF65D61}">
      <dgm:prSet/>
      <dgm:spPr/>
      <dgm:t>
        <a:bodyPr/>
        <a:lstStyle/>
        <a:p>
          <a:endParaRPr lang="en-US"/>
        </a:p>
      </dgm:t>
    </dgm:pt>
    <dgm:pt modelId="{C3D36C12-3667-4EC6-A2B7-7C8E19393039}">
      <dgm:prSet phldrT="[Text]" custT="1"/>
      <dgm:spPr/>
      <dgm:t>
        <a:bodyPr/>
        <a:lstStyle/>
        <a:p>
          <a:pPr algn="ctr"/>
          <a:r>
            <a:rPr lang="en-US" sz="2000" dirty="0" err="1" smtClean="0">
              <a:latin typeface="NikoshBAN" pitchFamily="2" charset="0"/>
              <a:cs typeface="NikoshBAN" pitchFamily="2" charset="0"/>
            </a:rPr>
            <a:t>উপন্যাসঃ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pPr algn="ctr"/>
          <a:r>
            <a:rPr lang="en-US" sz="2000" dirty="0" err="1" smtClean="0">
              <a:latin typeface="NikoshBAN" pitchFamily="2" charset="0"/>
              <a:cs typeface="NikoshBAN" pitchFamily="2" charset="0"/>
            </a:rPr>
            <a:t>দেবদাস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পল্লীসমাজ,বড়দিদি,গৃহদাহ,ইত্যাদি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33F67202-9124-431B-85DB-90495920F379}" type="parTrans" cxnId="{39F12AEF-B7A2-4A2F-987A-D3A2C5E769B0}">
      <dgm:prSet/>
      <dgm:spPr/>
      <dgm:t>
        <a:bodyPr/>
        <a:lstStyle/>
        <a:p>
          <a:endParaRPr lang="en-US"/>
        </a:p>
      </dgm:t>
    </dgm:pt>
    <dgm:pt modelId="{5BBA2C0F-8D1A-4F97-A2AB-129790DCA40C}" type="sibTrans" cxnId="{39F12AEF-B7A2-4A2F-987A-D3A2C5E769B0}">
      <dgm:prSet/>
      <dgm:spPr/>
      <dgm:t>
        <a:bodyPr/>
        <a:lstStyle/>
        <a:p>
          <a:endParaRPr lang="en-US"/>
        </a:p>
      </dgm:t>
    </dgm:pt>
    <dgm:pt modelId="{BB415606-7741-41C0-AEBF-3F4E9358B33B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ঢাকা</a:t>
          </a:r>
          <a:r>
            <a: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বিশ্ববিদ্যালয়</a:t>
          </a:r>
          <a:r>
            <a: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তিনি</a:t>
          </a:r>
          <a:r>
            <a: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ডিলিট</a:t>
          </a:r>
          <a:r>
            <a: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1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ডিগ্রী</a:t>
          </a:r>
          <a:r>
            <a: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উপাধী</a:t>
          </a:r>
          <a:r>
            <a: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লাভ</a:t>
          </a:r>
          <a:r>
            <a: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করেন</a:t>
          </a:r>
          <a:r>
            <a: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1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83089ED-25B3-460C-9FE5-08AAA5BFE367}" type="parTrans" cxnId="{913B8EFE-DE77-449F-B0B5-32F04426D8BC}">
      <dgm:prSet/>
      <dgm:spPr/>
      <dgm:t>
        <a:bodyPr/>
        <a:lstStyle/>
        <a:p>
          <a:endParaRPr lang="en-US"/>
        </a:p>
      </dgm:t>
    </dgm:pt>
    <dgm:pt modelId="{55A96FFC-8290-4E27-9741-B5283957EF7E}" type="sibTrans" cxnId="{913B8EFE-DE77-449F-B0B5-32F04426D8BC}">
      <dgm:prSet/>
      <dgm:spPr/>
      <dgm:t>
        <a:bodyPr/>
        <a:lstStyle/>
        <a:p>
          <a:endParaRPr lang="en-US"/>
        </a:p>
      </dgm:t>
    </dgm:pt>
    <dgm:pt modelId="{1312FE65-C22A-4E4A-87C0-C95DF58D2B6D}">
      <dgm:prSet phldrT="[Text]" custT="1"/>
      <dgm:spPr/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মৃত্যুঃ১৯৩৮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সালে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কলকাতায়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তিনি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বরণ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করেন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B08EFFE-8D11-4DE0-9C21-C298858BD85B}" type="parTrans" cxnId="{C33B812C-4EFE-4CDD-8043-C8F066563481}">
      <dgm:prSet/>
      <dgm:spPr/>
      <dgm:t>
        <a:bodyPr/>
        <a:lstStyle/>
        <a:p>
          <a:endParaRPr lang="en-US"/>
        </a:p>
      </dgm:t>
    </dgm:pt>
    <dgm:pt modelId="{06E96DAC-4627-40B8-9C13-9D12598C4785}" type="sibTrans" cxnId="{C33B812C-4EFE-4CDD-8043-C8F066563481}">
      <dgm:prSet/>
      <dgm:spPr/>
      <dgm:t>
        <a:bodyPr/>
        <a:lstStyle/>
        <a:p>
          <a:endParaRPr lang="en-US"/>
        </a:p>
      </dgm:t>
    </dgm:pt>
    <dgm:pt modelId="{C40DA5CA-9490-45F3-A0AE-8AC2805E2700}" type="pres">
      <dgm:prSet presAssocID="{D895880A-31A7-4F4B-81B6-E2792F14BB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74CE57-27C2-460A-9F66-0C46A73EF6EA}" type="pres">
      <dgm:prSet presAssocID="{B47C8120-C0A8-463F-A5B9-DF9858A087FC}" presName="centerShape" presStyleLbl="node0" presStyleIdx="0" presStyleCnt="1" custScaleX="116235" custScaleY="127162"/>
      <dgm:spPr/>
      <dgm:t>
        <a:bodyPr/>
        <a:lstStyle/>
        <a:p>
          <a:endParaRPr lang="en-US"/>
        </a:p>
      </dgm:t>
    </dgm:pt>
    <dgm:pt modelId="{50449CC9-07C3-4767-BF9F-9316AE4168B7}" type="pres">
      <dgm:prSet presAssocID="{09E2DC25-E211-4ADD-97E5-FD98F250200C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C3E9E9A-4375-4B4A-91F9-1190D385E2B8}" type="pres">
      <dgm:prSet presAssocID="{09E2DC25-E211-4ADD-97E5-FD98F250200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D42E315-A70A-4BE9-8FA1-8B6A8D5AA12A}" type="pres">
      <dgm:prSet presAssocID="{2F6ED18A-BA8A-461E-899A-6DA72F3E2DC9}" presName="node" presStyleLbl="node1" presStyleIdx="0" presStyleCnt="4" custScaleX="137368" custScaleY="115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FD896-EEDF-4180-8E87-98702E5C3FFB}" type="pres">
      <dgm:prSet presAssocID="{33F67202-9124-431B-85DB-90495920F379}" presName="parTrans" presStyleLbl="sibTrans2D1" presStyleIdx="1" presStyleCnt="4"/>
      <dgm:spPr/>
      <dgm:t>
        <a:bodyPr/>
        <a:lstStyle/>
        <a:p>
          <a:endParaRPr lang="en-US"/>
        </a:p>
      </dgm:t>
    </dgm:pt>
    <dgm:pt modelId="{D70327A5-516F-422C-98A2-826C3F652608}" type="pres">
      <dgm:prSet presAssocID="{33F67202-9124-431B-85DB-90495920F37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F7E30E3-1EFF-49FC-9387-1D6C4786E911}" type="pres">
      <dgm:prSet presAssocID="{C3D36C12-3667-4EC6-A2B7-7C8E19393039}" presName="node" presStyleLbl="node1" presStyleIdx="1" presStyleCnt="4" custScaleX="163935" custScaleY="172411" custRadScaleRad="128971" custRadScaleInc="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86DA3-047C-45DD-A18E-D838F43CF4B9}" type="pres">
      <dgm:prSet presAssocID="{383089ED-25B3-460C-9FE5-08AAA5BFE367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1F20926-CFC0-4076-AF80-8C29D7ED72AD}" type="pres">
      <dgm:prSet presAssocID="{383089ED-25B3-460C-9FE5-08AAA5BFE36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EB52522-AF34-43AB-BAAD-4C411471668B}" type="pres">
      <dgm:prSet presAssocID="{BB415606-7741-41C0-AEBF-3F4E9358B33B}" presName="node" presStyleLbl="node1" presStyleIdx="2" presStyleCnt="4" custScaleX="148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73906-9C96-4CFE-9828-9A4B8B8BD0BE}" type="pres">
      <dgm:prSet presAssocID="{BB08EFFE-8D11-4DE0-9C21-C298858BD85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D06478E-7C73-4568-9390-BA524194556A}" type="pres">
      <dgm:prSet presAssocID="{BB08EFFE-8D11-4DE0-9C21-C298858BD85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14BFA62-0441-4ED0-A5D4-A160DCC38A99}" type="pres">
      <dgm:prSet presAssocID="{1312FE65-C22A-4E4A-87C0-C95DF58D2B6D}" presName="node" presStyleLbl="node1" presStyleIdx="3" presStyleCnt="4" custScaleX="145449" custScaleY="168175" custRadScaleRad="136569" custRadScaleInc="1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A4EFA6-3898-4BD3-8155-C42108F9EB4C}" type="presOf" srcId="{2F6ED18A-BA8A-461E-899A-6DA72F3E2DC9}" destId="{FD42E315-A70A-4BE9-8FA1-8B6A8D5AA12A}" srcOrd="0" destOrd="0" presId="urn:microsoft.com/office/officeart/2005/8/layout/radial5"/>
    <dgm:cxn modelId="{C6221474-A0F7-43A9-865B-3AD8FAD157D2}" type="presOf" srcId="{BB415606-7741-41C0-AEBF-3F4E9358B33B}" destId="{DEB52522-AF34-43AB-BAAD-4C411471668B}" srcOrd="0" destOrd="0" presId="urn:microsoft.com/office/officeart/2005/8/layout/radial5"/>
    <dgm:cxn modelId="{736D2C3E-0D6F-4416-BBDE-A014543CF98A}" type="presOf" srcId="{C3D36C12-3667-4EC6-A2B7-7C8E19393039}" destId="{0F7E30E3-1EFF-49FC-9387-1D6C4786E911}" srcOrd="0" destOrd="0" presId="urn:microsoft.com/office/officeart/2005/8/layout/radial5"/>
    <dgm:cxn modelId="{C1491E1D-3A6D-4EE1-8E3D-67BEA4745362}" type="presOf" srcId="{BB08EFFE-8D11-4DE0-9C21-C298858BD85B}" destId="{30273906-9C96-4CFE-9828-9A4B8B8BD0BE}" srcOrd="0" destOrd="0" presId="urn:microsoft.com/office/officeart/2005/8/layout/radial5"/>
    <dgm:cxn modelId="{C33B812C-4EFE-4CDD-8043-C8F066563481}" srcId="{B47C8120-C0A8-463F-A5B9-DF9858A087FC}" destId="{1312FE65-C22A-4E4A-87C0-C95DF58D2B6D}" srcOrd="3" destOrd="0" parTransId="{BB08EFFE-8D11-4DE0-9C21-C298858BD85B}" sibTransId="{06E96DAC-4627-40B8-9C13-9D12598C4785}"/>
    <dgm:cxn modelId="{39F12AEF-B7A2-4A2F-987A-D3A2C5E769B0}" srcId="{B47C8120-C0A8-463F-A5B9-DF9858A087FC}" destId="{C3D36C12-3667-4EC6-A2B7-7C8E19393039}" srcOrd="1" destOrd="0" parTransId="{33F67202-9124-431B-85DB-90495920F379}" sibTransId="{5BBA2C0F-8D1A-4F97-A2AB-129790DCA40C}"/>
    <dgm:cxn modelId="{808709B0-8B69-437F-9607-891709F7E425}" type="presOf" srcId="{383089ED-25B3-460C-9FE5-08AAA5BFE367}" destId="{7BE86DA3-047C-45DD-A18E-D838F43CF4B9}" srcOrd="0" destOrd="0" presId="urn:microsoft.com/office/officeart/2005/8/layout/radial5"/>
    <dgm:cxn modelId="{233FF1E5-3588-4F73-9681-00490EB3E3FA}" type="presOf" srcId="{B47C8120-C0A8-463F-A5B9-DF9858A087FC}" destId="{D674CE57-27C2-460A-9F66-0C46A73EF6EA}" srcOrd="0" destOrd="0" presId="urn:microsoft.com/office/officeart/2005/8/layout/radial5"/>
    <dgm:cxn modelId="{F0B6C30D-A05D-468D-B525-B040FFFFC09E}" type="presOf" srcId="{1312FE65-C22A-4E4A-87C0-C95DF58D2B6D}" destId="{414BFA62-0441-4ED0-A5D4-A160DCC38A99}" srcOrd="0" destOrd="0" presId="urn:microsoft.com/office/officeart/2005/8/layout/radial5"/>
    <dgm:cxn modelId="{C1BDEACD-D903-4C53-A6E2-FDC73741675C}" type="presOf" srcId="{09E2DC25-E211-4ADD-97E5-FD98F250200C}" destId="{50449CC9-07C3-4767-BF9F-9316AE4168B7}" srcOrd="0" destOrd="0" presId="urn:microsoft.com/office/officeart/2005/8/layout/radial5"/>
    <dgm:cxn modelId="{1723D6C9-3C83-482C-AD20-A4F52E86B249}" type="presOf" srcId="{D895880A-31A7-4F4B-81B6-E2792F14BB7D}" destId="{C40DA5CA-9490-45F3-A0AE-8AC2805E2700}" srcOrd="0" destOrd="0" presId="urn:microsoft.com/office/officeart/2005/8/layout/radial5"/>
    <dgm:cxn modelId="{FB3D6540-126D-445C-861A-523A8B34219E}" type="presOf" srcId="{383089ED-25B3-460C-9FE5-08AAA5BFE367}" destId="{F1F20926-CFC0-4076-AF80-8C29D7ED72AD}" srcOrd="1" destOrd="0" presId="urn:microsoft.com/office/officeart/2005/8/layout/radial5"/>
    <dgm:cxn modelId="{CB53090B-C3AD-4EAD-98DB-2415C24591C6}" type="presOf" srcId="{33F67202-9124-431B-85DB-90495920F379}" destId="{D70327A5-516F-422C-98A2-826C3F652608}" srcOrd="1" destOrd="0" presId="urn:microsoft.com/office/officeart/2005/8/layout/radial5"/>
    <dgm:cxn modelId="{913B8EFE-DE77-449F-B0B5-32F04426D8BC}" srcId="{B47C8120-C0A8-463F-A5B9-DF9858A087FC}" destId="{BB415606-7741-41C0-AEBF-3F4E9358B33B}" srcOrd="2" destOrd="0" parTransId="{383089ED-25B3-460C-9FE5-08AAA5BFE367}" sibTransId="{55A96FFC-8290-4E27-9741-B5283957EF7E}"/>
    <dgm:cxn modelId="{8839208E-55B4-4501-86A4-95901C3D191D}" type="presOf" srcId="{BB08EFFE-8D11-4DE0-9C21-C298858BD85B}" destId="{AD06478E-7C73-4568-9390-BA524194556A}" srcOrd="1" destOrd="0" presId="urn:microsoft.com/office/officeart/2005/8/layout/radial5"/>
    <dgm:cxn modelId="{9F69BF17-284D-4614-9525-E398DD6F73A4}" type="presOf" srcId="{09E2DC25-E211-4ADD-97E5-FD98F250200C}" destId="{FC3E9E9A-4375-4B4A-91F9-1190D385E2B8}" srcOrd="1" destOrd="0" presId="urn:microsoft.com/office/officeart/2005/8/layout/radial5"/>
    <dgm:cxn modelId="{C959D046-8103-4013-A0AB-5DAF3BF65D61}" srcId="{B47C8120-C0A8-463F-A5B9-DF9858A087FC}" destId="{2F6ED18A-BA8A-461E-899A-6DA72F3E2DC9}" srcOrd="0" destOrd="0" parTransId="{09E2DC25-E211-4ADD-97E5-FD98F250200C}" sibTransId="{B8CAB476-78A4-4B0D-8E05-A95392415DE7}"/>
    <dgm:cxn modelId="{0F89B711-D77A-47D3-B7E2-0C8167FFD63D}" srcId="{D895880A-31A7-4F4B-81B6-E2792F14BB7D}" destId="{B47C8120-C0A8-463F-A5B9-DF9858A087FC}" srcOrd="0" destOrd="0" parTransId="{DCF7A1FC-91F5-412D-ABE0-36DBF1580723}" sibTransId="{057FE259-6C3E-4850-80EA-1BCE668820C0}"/>
    <dgm:cxn modelId="{F1740993-8356-471E-9622-E4B6DD4BF1B2}" type="presOf" srcId="{33F67202-9124-431B-85DB-90495920F379}" destId="{6E9FD896-EEDF-4180-8E87-98702E5C3FFB}" srcOrd="0" destOrd="0" presId="urn:microsoft.com/office/officeart/2005/8/layout/radial5"/>
    <dgm:cxn modelId="{492015BF-B3FD-4177-918D-3C61F7E07799}" type="presParOf" srcId="{C40DA5CA-9490-45F3-A0AE-8AC2805E2700}" destId="{D674CE57-27C2-460A-9F66-0C46A73EF6EA}" srcOrd="0" destOrd="0" presId="urn:microsoft.com/office/officeart/2005/8/layout/radial5"/>
    <dgm:cxn modelId="{37C347A1-36CC-473D-9C76-26494A5ECA86}" type="presParOf" srcId="{C40DA5CA-9490-45F3-A0AE-8AC2805E2700}" destId="{50449CC9-07C3-4767-BF9F-9316AE4168B7}" srcOrd="1" destOrd="0" presId="urn:microsoft.com/office/officeart/2005/8/layout/radial5"/>
    <dgm:cxn modelId="{563967D2-D8B4-42D2-88A1-EEDE34BAC846}" type="presParOf" srcId="{50449CC9-07C3-4767-BF9F-9316AE4168B7}" destId="{FC3E9E9A-4375-4B4A-91F9-1190D385E2B8}" srcOrd="0" destOrd="0" presId="urn:microsoft.com/office/officeart/2005/8/layout/radial5"/>
    <dgm:cxn modelId="{C43C03F6-03E9-46C5-9DC6-C84515A7959A}" type="presParOf" srcId="{C40DA5CA-9490-45F3-A0AE-8AC2805E2700}" destId="{FD42E315-A70A-4BE9-8FA1-8B6A8D5AA12A}" srcOrd="2" destOrd="0" presId="urn:microsoft.com/office/officeart/2005/8/layout/radial5"/>
    <dgm:cxn modelId="{6B645827-C05A-40DF-9D3F-F241B4C879EA}" type="presParOf" srcId="{C40DA5CA-9490-45F3-A0AE-8AC2805E2700}" destId="{6E9FD896-EEDF-4180-8E87-98702E5C3FFB}" srcOrd="3" destOrd="0" presId="urn:microsoft.com/office/officeart/2005/8/layout/radial5"/>
    <dgm:cxn modelId="{2F321108-7934-4584-A3B5-763BBA16A414}" type="presParOf" srcId="{6E9FD896-EEDF-4180-8E87-98702E5C3FFB}" destId="{D70327A5-516F-422C-98A2-826C3F652608}" srcOrd="0" destOrd="0" presId="urn:microsoft.com/office/officeart/2005/8/layout/radial5"/>
    <dgm:cxn modelId="{145CE8FF-B191-4447-82CA-6B56574E38C0}" type="presParOf" srcId="{C40DA5CA-9490-45F3-A0AE-8AC2805E2700}" destId="{0F7E30E3-1EFF-49FC-9387-1D6C4786E911}" srcOrd="4" destOrd="0" presId="urn:microsoft.com/office/officeart/2005/8/layout/radial5"/>
    <dgm:cxn modelId="{F69C186A-BC06-48B8-B0F4-5848CC607F45}" type="presParOf" srcId="{C40DA5CA-9490-45F3-A0AE-8AC2805E2700}" destId="{7BE86DA3-047C-45DD-A18E-D838F43CF4B9}" srcOrd="5" destOrd="0" presId="urn:microsoft.com/office/officeart/2005/8/layout/radial5"/>
    <dgm:cxn modelId="{F68C2197-2E06-41F0-988D-A5AC0CCEE9E8}" type="presParOf" srcId="{7BE86DA3-047C-45DD-A18E-D838F43CF4B9}" destId="{F1F20926-CFC0-4076-AF80-8C29D7ED72AD}" srcOrd="0" destOrd="0" presId="urn:microsoft.com/office/officeart/2005/8/layout/radial5"/>
    <dgm:cxn modelId="{EFEC82DE-D673-42FD-9410-B54BDEC7B292}" type="presParOf" srcId="{C40DA5CA-9490-45F3-A0AE-8AC2805E2700}" destId="{DEB52522-AF34-43AB-BAAD-4C411471668B}" srcOrd="6" destOrd="0" presId="urn:microsoft.com/office/officeart/2005/8/layout/radial5"/>
    <dgm:cxn modelId="{011A5B25-B314-448C-B17C-DA002FE7B4AB}" type="presParOf" srcId="{C40DA5CA-9490-45F3-A0AE-8AC2805E2700}" destId="{30273906-9C96-4CFE-9828-9A4B8B8BD0BE}" srcOrd="7" destOrd="0" presId="urn:microsoft.com/office/officeart/2005/8/layout/radial5"/>
    <dgm:cxn modelId="{D9F65BFF-0B5A-44FA-9AD5-9D9D7F4A581C}" type="presParOf" srcId="{30273906-9C96-4CFE-9828-9A4B8B8BD0BE}" destId="{AD06478E-7C73-4568-9390-BA524194556A}" srcOrd="0" destOrd="0" presId="urn:microsoft.com/office/officeart/2005/8/layout/radial5"/>
    <dgm:cxn modelId="{2470E68D-E91F-4B79-A13E-AC2E87F4A57C}" type="presParOf" srcId="{C40DA5CA-9490-45F3-A0AE-8AC2805E2700}" destId="{414BFA62-0441-4ED0-A5D4-A160DCC38A9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4CE57-27C2-460A-9F66-0C46A73EF6EA}">
      <dsp:nvSpPr>
        <dsp:cNvPr id="0" name=""/>
        <dsp:cNvSpPr/>
      </dsp:nvSpPr>
      <dsp:spPr>
        <a:xfrm>
          <a:off x="3456427" y="1982434"/>
          <a:ext cx="1562702" cy="17096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3685279" y="2232800"/>
        <a:ext cx="1104998" cy="1208876"/>
      </dsp:txXfrm>
    </dsp:sp>
    <dsp:sp modelId="{50449CC9-07C3-4767-BF9F-9316AE4168B7}">
      <dsp:nvSpPr>
        <dsp:cNvPr id="0" name=""/>
        <dsp:cNvSpPr/>
      </dsp:nvSpPr>
      <dsp:spPr>
        <a:xfrm rot="16200000">
          <a:off x="4145311" y="1564828"/>
          <a:ext cx="184933" cy="496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173051" y="1691918"/>
        <a:ext cx="129453" cy="298049"/>
      </dsp:txXfrm>
    </dsp:sp>
    <dsp:sp modelId="{FD42E315-A70A-4BE9-8FA1-8B6A8D5AA12A}">
      <dsp:nvSpPr>
        <dsp:cNvPr id="0" name=""/>
        <dsp:cNvSpPr/>
      </dsp:nvSpPr>
      <dsp:spPr>
        <a:xfrm>
          <a:off x="3234286" y="-51280"/>
          <a:ext cx="2006983" cy="16847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শরৎচন্দ্র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চট্রপাধ্যায়</a:t>
          </a:r>
          <a:endParaRPr lang="en-US" sz="18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জন্মঃ১৮৭৬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সালে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হুগলী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জেলায়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দেবানন্দপুর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গ্রামে</a:t>
          </a:r>
          <a:endParaRPr lang="en-US" sz="1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528202" y="195451"/>
        <a:ext cx="1419151" cy="1191321"/>
      </dsp:txXfrm>
    </dsp:sp>
    <dsp:sp modelId="{6E9FD896-EEDF-4180-8E87-98702E5C3FFB}">
      <dsp:nvSpPr>
        <dsp:cNvPr id="0" name=""/>
        <dsp:cNvSpPr/>
      </dsp:nvSpPr>
      <dsp:spPr>
        <a:xfrm rot="70524">
          <a:off x="5164112" y="2611458"/>
          <a:ext cx="349769" cy="496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164123" y="2709732"/>
        <a:ext cx="244838" cy="298049"/>
      </dsp:txXfrm>
    </dsp:sp>
    <dsp:sp modelId="{0F7E30E3-1EFF-49FC-9387-1D6C4786E911}">
      <dsp:nvSpPr>
        <dsp:cNvPr id="0" name=""/>
        <dsp:cNvSpPr/>
      </dsp:nvSpPr>
      <dsp:spPr>
        <a:xfrm>
          <a:off x="5678567" y="1631885"/>
          <a:ext cx="2395134" cy="2518971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উপন্যাসঃ</a:t>
          </a:r>
          <a:endParaRPr lang="en-US" sz="2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দেবদাস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পল্লীসমাজ,বড়দিদি,গৃহদাহ,ইত্যাদি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6029326" y="2000780"/>
        <a:ext cx="1693616" cy="1781181"/>
      </dsp:txXfrm>
    </dsp:sp>
    <dsp:sp modelId="{7BE86DA3-047C-45DD-A18E-D838F43CF4B9}">
      <dsp:nvSpPr>
        <dsp:cNvPr id="0" name=""/>
        <dsp:cNvSpPr/>
      </dsp:nvSpPr>
      <dsp:spPr>
        <a:xfrm rot="5400000">
          <a:off x="4115663" y="3667161"/>
          <a:ext cx="244229" cy="496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152298" y="3729877"/>
        <a:ext cx="170960" cy="298049"/>
      </dsp:txXfrm>
    </dsp:sp>
    <dsp:sp modelId="{DEB52522-AF34-43AB-BAAD-4C411471668B}">
      <dsp:nvSpPr>
        <dsp:cNvPr id="0" name=""/>
        <dsp:cNvSpPr/>
      </dsp:nvSpPr>
      <dsp:spPr>
        <a:xfrm>
          <a:off x="3156041" y="4152853"/>
          <a:ext cx="2163474" cy="1461027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ঢাকা</a:t>
          </a:r>
          <a:r>
            <a:rPr lang="en-US" sz="1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বিশ্ববিদ্যালয়</a:t>
          </a:r>
          <a:r>
            <a:rPr lang="en-US" sz="1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1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তিনি</a:t>
          </a:r>
          <a:r>
            <a:rPr lang="en-US" sz="1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ডিলিট</a:t>
          </a:r>
          <a:r>
            <a:rPr lang="en-US" sz="1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1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ডিগ্রী</a:t>
          </a:r>
          <a:r>
            <a:rPr lang="en-US" sz="1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উপাধী</a:t>
          </a:r>
          <a:r>
            <a:rPr lang="en-US" sz="1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লাভ</a:t>
          </a:r>
          <a:r>
            <a:rPr lang="en-US" sz="1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করেন</a:t>
          </a:r>
          <a:r>
            <a:rPr lang="en-US" sz="1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1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72874" y="4366815"/>
        <a:ext cx="1529808" cy="1033103"/>
      </dsp:txXfrm>
    </dsp:sp>
    <dsp:sp modelId="{30273906-9C96-4CFE-9828-9A4B8B8BD0BE}">
      <dsp:nvSpPr>
        <dsp:cNvPr id="0" name=""/>
        <dsp:cNvSpPr/>
      </dsp:nvSpPr>
      <dsp:spPr>
        <a:xfrm rot="10838070">
          <a:off x="2743638" y="2575106"/>
          <a:ext cx="503752" cy="496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2892658" y="2675281"/>
        <a:ext cx="354727" cy="298049"/>
      </dsp:txXfrm>
    </dsp:sp>
    <dsp:sp modelId="{414BFA62-0441-4ED0-A5D4-A160DCC38A99}">
      <dsp:nvSpPr>
        <dsp:cNvPr id="0" name=""/>
        <dsp:cNvSpPr/>
      </dsp:nvSpPr>
      <dsp:spPr>
        <a:xfrm>
          <a:off x="381048" y="1577753"/>
          <a:ext cx="2125049" cy="245708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মৃত্যুঃ১৯৩৮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সালে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কলকাতায়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তিনি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বরণ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করেন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692254" y="1937584"/>
        <a:ext cx="1502637" cy="1737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6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2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0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7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1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8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9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0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2E137-B322-40F6-BE16-0BF90557DC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85455-D7D1-4EA9-A869-CCC617C43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2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1080655"/>
            <a:ext cx="7848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81001"/>
            <a:ext cx="4572000" cy="11429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3600"/>
            <a:ext cx="6781800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386" y="457200"/>
            <a:ext cx="4593174" cy="99059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799" y="2325626"/>
            <a:ext cx="14478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ভজন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799" y="3806404"/>
            <a:ext cx="1447800" cy="705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720" y="5638800"/>
            <a:ext cx="1524000" cy="73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কুঞ্জ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flipV="1">
            <a:off x="2493425" y="2501839"/>
            <a:ext cx="53340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316386" y="4016314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327170" y="5862886"/>
            <a:ext cx="43295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26598" y="2501838"/>
            <a:ext cx="68580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783748" y="4016314"/>
            <a:ext cx="5715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724604" y="5843609"/>
            <a:ext cx="5715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98410" y="2325626"/>
            <a:ext cx="1988389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প্রার্থনামূলক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98410" y="3806405"/>
            <a:ext cx="1988389" cy="705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দরজা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98410" y="5540314"/>
            <a:ext cx="198838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লতা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আচ্ছাদিত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উপবন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40" y="1794607"/>
            <a:ext cx="2435951" cy="14144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40" y="3425764"/>
            <a:ext cx="2435951" cy="1638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39" y="5271232"/>
            <a:ext cx="2437389" cy="15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57201"/>
            <a:ext cx="4419600" cy="91439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4114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l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কুকুরটি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করছিল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কুকুরটি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457201"/>
            <a:ext cx="4343400" cy="91439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81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 algn="l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 algn="l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লোকেরা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কুকুরের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1"/>
            <a:ext cx="4267200" cy="114299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09800"/>
            <a:ext cx="7543800" cy="3429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আকুতি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অবলম্বনে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599696">
            <a:off x="1999849" y="2367463"/>
            <a:ext cx="5138292" cy="123895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1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1"/>
            <a:ext cx="28194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381001"/>
            <a:ext cx="28956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1066800"/>
            <a:ext cx="2057400" cy="228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25" y="1158586"/>
            <a:ext cx="1809750" cy="22288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00600" y="3581400"/>
            <a:ext cx="35052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কনিকা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গদ্য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3581400"/>
            <a:ext cx="37338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রিপা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আকতার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দেউলিয়া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বদলগাছী,নওগাঁ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Email: aripa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781@gmail.com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152263">
            <a:off x="1676510" y="1212126"/>
            <a:ext cx="5771304" cy="1733494"/>
          </a:xfrm>
        </p:spPr>
        <p:txBody>
          <a:bodyPr>
            <a:norm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প্রস্তুতি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5146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কষ্টের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1"/>
            <a:ext cx="6553200" cy="10667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662" y="5410200"/>
            <a:ext cx="5854338" cy="1219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8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00200"/>
            <a:ext cx="7010400" cy="365760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4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1219200"/>
            <a:ext cx="2667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828836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6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1"/>
            <a:ext cx="5638800" cy="838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80377682"/>
              </p:ext>
            </p:extLst>
          </p:nvPr>
        </p:nvGraphicFramePr>
        <p:xfrm>
          <a:off x="228600" y="11430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713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74CE57-27C2-460A-9F66-0C46A73E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D674CE57-27C2-460A-9F66-0C46A73E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D674CE57-27C2-460A-9F66-0C46A73E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D674CE57-27C2-460A-9F66-0C46A73E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449CC9-07C3-4767-BF9F-9316AE416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50449CC9-07C3-4767-BF9F-9316AE416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50449CC9-07C3-4767-BF9F-9316AE416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50449CC9-07C3-4767-BF9F-9316AE416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42E315-A70A-4BE9-8FA1-8B6A8D5AA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FD42E315-A70A-4BE9-8FA1-8B6A8D5AA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FD42E315-A70A-4BE9-8FA1-8B6A8D5AA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FD42E315-A70A-4BE9-8FA1-8B6A8D5AA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9FD896-EEDF-4180-8E87-98702E5C3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6E9FD896-EEDF-4180-8E87-98702E5C3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6E9FD896-EEDF-4180-8E87-98702E5C3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6E9FD896-EEDF-4180-8E87-98702E5C3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7E30E3-1EFF-49FC-9387-1D6C4786E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0F7E30E3-1EFF-49FC-9387-1D6C4786E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0F7E30E3-1EFF-49FC-9387-1D6C4786E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0F7E30E3-1EFF-49FC-9387-1D6C4786E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E86DA3-047C-45DD-A18E-D838F43CF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7BE86DA3-047C-45DD-A18E-D838F43CF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7BE86DA3-047C-45DD-A18E-D838F43CF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7BE86DA3-047C-45DD-A18E-D838F43CF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B52522-AF34-43AB-BAAD-4C4114716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DEB52522-AF34-43AB-BAAD-4C4114716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DEB52522-AF34-43AB-BAAD-4C4114716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DEB52522-AF34-43AB-BAAD-4C4114716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273906-9C96-4CFE-9828-9A4B8B8BD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30273906-9C96-4CFE-9828-9A4B8B8BD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30273906-9C96-4CFE-9828-9A4B8B8BD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30273906-9C96-4CFE-9828-9A4B8B8BD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4BFA62-0441-4ED0-A5D4-A160DCC38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414BFA62-0441-4ED0-A5D4-A160DCC38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414BFA62-0441-4ED0-A5D4-A160DCC38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414BFA62-0441-4ED0-A5D4-A160DCC38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414680">
            <a:off x="2527774" y="697006"/>
            <a:ext cx="4267200" cy="82098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696200" cy="4114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l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চট্রপাধ্যায়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চট্রপাধ্যায়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চট্রপাধ্যায়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72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457201"/>
            <a:ext cx="4191000" cy="1219199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305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চট্রপাধ্যায়ের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“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দেওঘরের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গল্পটির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পাল্টে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ঈষ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পরিমার্জনা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সংকলন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হয়েছে।একটি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কয়েকদিনের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পরিচয়ের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ওঠা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মমত্বের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দেখিয়েছেন,মানুষে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স্নেহ-প্রীতির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তেমন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গড়্বে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স্থায়ীরূপ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বাধাগ্রস্থ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মমতায়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সিক্ত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নির্মম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পারে।এ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850" y="152400"/>
            <a:ext cx="5562600" cy="12954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74676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339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প্রস্তুতি</vt:lpstr>
      <vt:lpstr>আজকের পাঠ</vt:lpstr>
      <vt:lpstr>PowerPoint Presentation</vt:lpstr>
      <vt:lpstr>লেখক পরিচিতি</vt:lpstr>
      <vt:lpstr>একক কাজ</vt:lpstr>
      <vt:lpstr>মূলভাব</vt:lpstr>
      <vt:lpstr>আদর্শ পাঠ</vt:lpstr>
      <vt:lpstr>সরব পাঠ</vt:lpstr>
      <vt:lpstr>শব্দার্থ</vt:lpstr>
      <vt:lpstr>দলীয় কাজ</vt:lpstr>
      <vt:lpstr>মূল্যায়ন</vt:lpstr>
      <vt:lpstr>বাড়ির কাজ</vt:lpstr>
      <vt:lpstr>সবাইকে ধন্যবাদ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42</cp:revision>
  <dcterms:created xsi:type="dcterms:W3CDTF">2020-12-14T16:52:46Z</dcterms:created>
  <dcterms:modified xsi:type="dcterms:W3CDTF">2021-01-05T02:39:39Z</dcterms:modified>
</cp:coreProperties>
</file>