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5" r:id="rId6"/>
    <p:sldId id="273" r:id="rId7"/>
    <p:sldId id="27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 varScale="1">
        <p:scale>
          <a:sx n="64" d="100"/>
          <a:sy n="64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7754-22D6-42BA-9C0B-34ECDD44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7DDCC-469F-4765-AA95-4AC971BB1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CE07-A81B-4A37-8D9C-1CD75EA7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E92E9-FC69-4835-AA2A-CBBA6361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8A22-FD62-46B2-B507-D5A0079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19AE-94F1-4FD7-AD61-224770F7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77C09-7335-4CAD-8A2A-C77E374BC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B5553-6FE4-46C3-A75F-5CC31DF1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7255-145C-46A9-B8E2-600C92C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B366-8C0F-46A3-88CF-2A4D7402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2F649-D18A-42D4-8FCE-A601CE11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59755-46FE-41A3-9B93-D9130FCB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6439-4ED4-443C-9149-88BD8926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A383-31F5-42A5-ABC1-995B3BC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B1D3-1DC2-479C-8FFD-C08A0785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A2FA-0AD0-44BF-AB7F-6120656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DE02-541C-4336-9BEC-544FE897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6789-CA72-4A7B-9DB0-33B31C4E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45BD-26E1-4A30-B089-9DFE3472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FF57-400C-4EB8-BD92-79C67F5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F050-8CF1-4F01-A135-912A8A90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3A36-18A1-44FA-9A3A-629C3751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BF476-2D1F-497C-B7C7-1904AACF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701A-36E7-461D-B66F-DD0C036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C4B71-D86F-4041-9D81-76B6DD02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9EAB-12D3-421B-BAAA-B571C407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FC31-55B3-4F34-AA6B-36CFEA5BB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4478-CF67-40AC-8B03-66FA16A6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FC745-5C4B-4617-8241-45F2FDD4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6E3FE-DF13-481C-8DF9-8847CD46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72F28-BC32-4810-B52D-4B51E44D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2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AD01-F5E2-498F-BC8C-904F4FA9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3E088-6DCB-4199-8980-1F77E973A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7460-2427-4FA0-BE19-51317C9B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A34B3-A3CB-4783-ADDC-FF40BD8CF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92ADA-298C-435C-9228-5C475D0BD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6E1D2-6D13-49FD-AC22-92A56826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B3206-6DE8-4E4F-8B67-FD5E4F1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D2A0C-9D16-494A-9130-86ACDF50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9594-B8DB-448F-8B61-F87568E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ECB64-8701-416D-9511-30CAE490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E417-2059-467E-A6B2-4BDF3FA5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A95CA-0999-44C4-95EA-489BCC24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2C0F9-86DB-4D99-9C8E-FEF185D3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8D8C7-DAC8-4294-8C18-BDCE9519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EB95-784E-4356-8646-2B798BC8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7322-963E-4E41-9E7D-E0C61F2C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A1-7A18-430E-82B2-AD1817CF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445F2-6496-4BBA-A45C-D19EEA7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2706-1F54-447C-A711-DE69EEEB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7525-E089-422D-9F99-E657AA03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827B-A997-4118-8EFC-FCF4F85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604D-F379-4903-AD8C-C17AF17E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12D01-B072-4260-8899-13F7B0F1E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8CE9F-29E9-4FAC-892C-6B49E502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D94FC-C3DB-4722-8843-363A91C9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A8D2-7065-4776-B312-A13A342F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48F7-87A7-4469-A306-512D20D5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5D77-365A-45EF-B5A7-7238D791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0195-513F-4226-8121-BB940B507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8E9B-4F4C-4392-A35E-BAB309B8A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9ADC-6E0D-4083-B547-98AB56C38B2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9AEB-8C2B-4A7C-9BA0-5A1F3C80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F1C5-266E-44DE-8A98-53CBA6985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57F35-993C-4462-B31F-D4DE5F84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17755-3A09-478F-8E71-ED072D13CCD6}"/>
              </a:ext>
            </a:extLst>
          </p:cNvPr>
          <p:cNvSpPr txBox="1"/>
          <p:nvPr/>
        </p:nvSpPr>
        <p:spPr>
          <a:xfrm>
            <a:off x="0" y="9934"/>
            <a:ext cx="12191999" cy="538609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4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4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31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  <p:bldP spid="6" grpId="2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224" y="5124261"/>
            <a:ext cx="3612332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wUDe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69" y="972493"/>
            <a:ext cx="4671589" cy="3648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755" y="1620570"/>
            <a:ext cx="4915908" cy="2852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7058" y="5368702"/>
            <a:ext cx="594960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e¨vjv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÷/ 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PvK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K‡qj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3696" y="5031453"/>
            <a:ext cx="3319843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vU©vi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94" y="964451"/>
            <a:ext cx="4898480" cy="366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41" y="917997"/>
            <a:ext cx="4960498" cy="37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C6B0-B651-4C72-8E26-BAD45A30C6A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800" dirty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62DEB-BC9E-4344-BA36-CDBFBCEDCA5A}"/>
              </a:ext>
            </a:extLst>
          </p:cNvPr>
          <p:cNvSpPr txBox="1"/>
          <p:nvPr/>
        </p:nvSpPr>
        <p:spPr>
          <a:xfrm>
            <a:off x="1060173" y="3275642"/>
            <a:ext cx="1013481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313898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7529-90DC-49CB-934F-09DC8F87CFF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 †`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L‡ev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434352"/>
              </p:ext>
            </p:extLst>
          </p:nvPr>
        </p:nvGraphicFramePr>
        <p:xfrm>
          <a:off x="1771650" y="3230563"/>
          <a:ext cx="8928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3" imgW="3363120" imgH="440280" progId="Package">
                  <p:embed/>
                </p:oleObj>
              </mc:Choice>
              <mc:Fallback>
                <p:oleObj name="Packager Shell Object" showAsIcon="1" r:id="rId3" imgW="33631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650" y="3230563"/>
                        <a:ext cx="8928100" cy="116840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7030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8F50-DFDB-4CFF-B071-E8AEC7C5C7B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B3EBC-AC32-4C28-8280-2D8FC2A6F448}"/>
              </a:ext>
            </a:extLst>
          </p:cNvPr>
          <p:cNvSpPr txBox="1"/>
          <p:nvPr/>
        </p:nvSpPr>
        <p:spPr>
          <a:xfrm>
            <a:off x="1378226" y="2226365"/>
            <a:ext cx="960312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÷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15297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AC80-1572-40DF-ADD3-DD0E40A20D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10700" dirty="0" err="1">
                <a:latin typeface="SutonnyMJ" pitchFamily="2" charset="0"/>
                <a:cs typeface="SutonnyMJ" pitchFamily="2" charset="0"/>
              </a:rPr>
              <a:t>gyj¨vqb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9CC18-FE99-47FC-AA8F-655FCAB26865}"/>
              </a:ext>
            </a:extLst>
          </p:cNvPr>
          <p:cNvSpPr txBox="1"/>
          <p:nvPr/>
        </p:nvSpPr>
        <p:spPr>
          <a:xfrm>
            <a:off x="838200" y="2400300"/>
            <a:ext cx="9804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1| 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÷¨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vU©vi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353EE-2F7F-478A-AF15-3966BF893DE8}"/>
              </a:ext>
            </a:extLst>
          </p:cNvPr>
          <p:cNvSpPr txBox="1"/>
          <p:nvPr/>
        </p:nvSpPr>
        <p:spPr>
          <a:xfrm>
            <a:off x="1219200" y="4100805"/>
            <a:ext cx="915539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2|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÷¨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vU©vi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ag©wU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078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41" y="490171"/>
            <a:ext cx="11686056" cy="684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003" y="535141"/>
            <a:ext cx="531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mKj‡K</a:t>
            </a:r>
            <a:endParaRPr lang="en-US" sz="1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0250" y="791291"/>
            <a:ext cx="4287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341597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D153A-1BEA-4D3E-A8C8-BA0C9796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1" y="254833"/>
            <a:ext cx="10388184" cy="63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A72-5E0C-4344-949A-EB0C1369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7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A577F-B40F-40E5-8D6E-1842DCFFEB8B}"/>
              </a:ext>
            </a:extLst>
          </p:cNvPr>
          <p:cNvSpPr txBox="1"/>
          <p:nvPr/>
        </p:nvSpPr>
        <p:spPr>
          <a:xfrm>
            <a:off x="5208103" y="1619914"/>
            <a:ext cx="6592753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cÖbe</a:t>
            </a:r>
            <a:r>
              <a:rPr lang="en-US" sz="54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wmK`vi</a:t>
            </a:r>
            <a:endParaRPr lang="bn-BD" sz="5400" b="1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9439-29A5-4489-A416-BD97A1E39398}"/>
              </a:ext>
            </a:extLst>
          </p:cNvPr>
          <p:cNvSpPr txBox="1"/>
          <p:nvPr/>
        </p:nvSpPr>
        <p:spPr>
          <a:xfrm>
            <a:off x="5234940" y="2632231"/>
            <a:ext cx="65390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UªW-BÝUªv±i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IqvK©m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DB0C4-04BD-41D3-9965-B885D08F1F7B}"/>
              </a:ext>
            </a:extLst>
          </p:cNvPr>
          <p:cNvSpPr txBox="1"/>
          <p:nvPr/>
        </p:nvSpPr>
        <p:spPr>
          <a:xfrm>
            <a:off x="5208104" y="3220795"/>
            <a:ext cx="656591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Mvcvjcyi</a:t>
            </a:r>
            <a:r>
              <a:rPr lang="en-US" sz="60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60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bn-BD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CFAFD-33EA-46EC-B6AB-FFC2593DF891}"/>
              </a:ext>
            </a:extLst>
          </p:cNvPr>
          <p:cNvSpPr txBox="1"/>
          <p:nvPr/>
        </p:nvSpPr>
        <p:spPr>
          <a:xfrm>
            <a:off x="5255149" y="4325445"/>
            <a:ext cx="6565916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KvjwKwb,gv`vixcyi</a:t>
            </a:r>
            <a:r>
              <a:rPr lang="en-US" sz="4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48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4CA8F-0B7A-4202-87F0-329C951B1AE9}"/>
              </a:ext>
            </a:extLst>
          </p:cNvPr>
          <p:cNvSpPr txBox="1"/>
          <p:nvPr/>
        </p:nvSpPr>
        <p:spPr>
          <a:xfrm>
            <a:off x="5234941" y="5242664"/>
            <a:ext cx="656591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t 01711-149728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7AF88-1FE1-4E36-93B5-0B31A8F0DCAF}"/>
              </a:ext>
            </a:extLst>
          </p:cNvPr>
          <p:cNvSpPr txBox="1"/>
          <p:nvPr/>
        </p:nvSpPr>
        <p:spPr>
          <a:xfrm>
            <a:off x="5234941" y="6036772"/>
            <a:ext cx="65659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pranabsikder192@gmail.com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05B5085-ADFA-4DE5-932C-DAD300186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4" y="1690688"/>
            <a:ext cx="3949427" cy="4930859"/>
          </a:xfrm>
        </p:spPr>
      </p:pic>
    </p:spTree>
    <p:extLst>
      <p:ext uri="{BB962C8B-B14F-4D97-AF65-F5344CB8AC3E}">
        <p14:creationId xmlns:p14="http://schemas.microsoft.com/office/powerpoint/2010/main" val="4046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6C26-D166-40D7-905B-D504563E7B3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9600" kern="1700" spc="1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6629-2394-4BEC-A4A1-D8EAA457FC2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5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IqvK©m-1(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cÎ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5400" dirty="0">
                <a:latin typeface="SutonnyMJ" pitchFamily="2" charset="0"/>
                <a:cs typeface="SutonnyMJ" pitchFamily="2" charset="0"/>
              </a:rPr>
              <a:t>`kg 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kÖwY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t  40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wgwbU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t 03/01/2021 Bs|</a:t>
            </a:r>
          </a:p>
        </p:txBody>
      </p:sp>
    </p:spTree>
    <p:extLst>
      <p:ext uri="{BB962C8B-B14F-4D97-AF65-F5344CB8AC3E}">
        <p14:creationId xmlns:p14="http://schemas.microsoft.com/office/powerpoint/2010/main" val="110687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326" y="183261"/>
            <a:ext cx="644244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99" y="1337470"/>
            <a:ext cx="333375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423" y="1451712"/>
            <a:ext cx="3221736" cy="3240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419" y="5245768"/>
            <a:ext cx="31763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j¨v¤ú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577" y="5197641"/>
            <a:ext cx="30800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eWiæg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j¨v¤ú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allAtOnce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6443CA-C832-44D7-8CB7-D2C73D08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" y="289487"/>
            <a:ext cx="5261316" cy="4971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74554-8EA7-4452-967E-9CE88B9DF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984739"/>
            <a:ext cx="4051495" cy="4276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23B4B-CD97-4817-B2E6-352048A1EBA2}"/>
              </a:ext>
            </a:extLst>
          </p:cNvPr>
          <p:cNvSpPr txBox="1"/>
          <p:nvPr/>
        </p:nvSpPr>
        <p:spPr>
          <a:xfrm>
            <a:off x="998806" y="5542671"/>
            <a:ext cx="37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এল</a:t>
            </a:r>
            <a:r>
              <a:rPr lang="en-US" sz="3600" b="1" dirty="0"/>
              <a:t> ই </a:t>
            </a:r>
            <a:r>
              <a:rPr lang="en-US" sz="3600" b="1" dirty="0" err="1"/>
              <a:t>ডি</a:t>
            </a:r>
            <a:r>
              <a:rPr lang="en-US" sz="3600" b="1" dirty="0"/>
              <a:t> </a:t>
            </a:r>
            <a:r>
              <a:rPr lang="en-US" sz="3600" b="1" dirty="0" err="1"/>
              <a:t>লাইট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592BC-91B5-4BA9-A99F-4EEA6AD2CE12}"/>
              </a:ext>
            </a:extLst>
          </p:cNvPr>
          <p:cNvSpPr txBox="1"/>
          <p:nvPr/>
        </p:nvSpPr>
        <p:spPr>
          <a:xfrm>
            <a:off x="5978769" y="5542671"/>
            <a:ext cx="4220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এনার্জি</a:t>
            </a:r>
            <a:r>
              <a:rPr lang="en-US" sz="4400" b="1" dirty="0"/>
              <a:t> </a:t>
            </a:r>
            <a:r>
              <a:rPr lang="en-US" sz="4400" b="1" dirty="0" err="1"/>
              <a:t>লাইট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54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01" y="1199846"/>
            <a:ext cx="4762500" cy="317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57599" y="219871"/>
            <a:ext cx="4977771" cy="4977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6038" y="5340235"/>
            <a:ext cx="38501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jvBU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166" y="5524901"/>
            <a:ext cx="565965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j¨v¤ú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406400"/>
            <a:ext cx="10668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wk‡ivbvg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00" y="2717800"/>
            <a:ext cx="97282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138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1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>
                <a:latin typeface="SutonnyMJ" pitchFamily="2" charset="0"/>
                <a:cs typeface="SutonnyMJ" pitchFamily="2" charset="0"/>
              </a:rPr>
              <a:t>evwZ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5358-B88B-452B-8F2D-132A74F6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67" y="179463"/>
            <a:ext cx="10515600" cy="133170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7200">
                <a:latin typeface="SutonnyMJ" pitchFamily="2" charset="0"/>
                <a:cs typeface="SutonnyMJ" pitchFamily="2" charset="0"/>
              </a:rPr>
              <a:t>_©xiv-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BE1F1-7853-4980-AF82-C41162B30E72}"/>
              </a:ext>
            </a:extLst>
          </p:cNvPr>
          <p:cNvSpPr txBox="1"/>
          <p:nvPr/>
        </p:nvSpPr>
        <p:spPr>
          <a:xfrm>
            <a:off x="1245704" y="2768548"/>
            <a:ext cx="907773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1| ˆ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21862-7776-4C43-9D30-FE5241BAA69F}"/>
              </a:ext>
            </a:extLst>
          </p:cNvPr>
          <p:cNvSpPr txBox="1"/>
          <p:nvPr/>
        </p:nvSpPr>
        <p:spPr>
          <a:xfrm>
            <a:off x="1254250" y="4120849"/>
            <a:ext cx="922289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2| ˆ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3CAB9-E7C4-47C7-ACAE-09E7BA8C6A34}"/>
              </a:ext>
            </a:extLst>
          </p:cNvPr>
          <p:cNvSpPr txBox="1"/>
          <p:nvPr/>
        </p:nvSpPr>
        <p:spPr>
          <a:xfrm>
            <a:off x="1245703" y="5331343"/>
            <a:ext cx="907773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d¬z‡iv‡m›U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412430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27C216A-83FD-42F4-A2CD-B670455C2BB4}"/>
              </a:ext>
            </a:extLst>
          </p:cNvPr>
          <p:cNvSpPr txBox="1"/>
          <p:nvPr/>
        </p:nvSpPr>
        <p:spPr>
          <a:xfrm>
            <a:off x="2411177" y="332025"/>
            <a:ext cx="7276063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97" y="1859607"/>
            <a:ext cx="3175000" cy="317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13" y="2033289"/>
            <a:ext cx="3997352" cy="3200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8072" y="5390147"/>
            <a:ext cx="63911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d¬vW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jvBU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337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SutonnyMJ</vt:lpstr>
      <vt:lpstr>Times New Roman</vt:lpstr>
      <vt:lpstr>Office Theme</vt:lpstr>
      <vt:lpstr>Package</vt:lpstr>
      <vt:lpstr>PowerPoint Presentation</vt:lpstr>
      <vt:lpstr>wkÿK cwiwPwZ</vt:lpstr>
      <vt:lpstr>cvV cwiwPwZ</vt:lpstr>
      <vt:lpstr>PowerPoint Presentation</vt:lpstr>
      <vt:lpstr>PowerPoint Presentation</vt:lpstr>
      <vt:lpstr>PowerPoint Presentation</vt:lpstr>
      <vt:lpstr>PowerPoint Presentation</vt:lpstr>
      <vt:lpstr>GB cvV †k‡l wkÿv_©xiv-</vt:lpstr>
      <vt:lpstr>PowerPoint Presentation</vt:lpstr>
      <vt:lpstr>PowerPoint Presentation</vt:lpstr>
      <vt:lpstr>PowerPoint Presentation</vt:lpstr>
      <vt:lpstr>GKK KvR</vt:lpstr>
      <vt:lpstr>Avgiv GLb GKwU wfwWI  †`L‡ev</vt:lpstr>
      <vt:lpstr>`jxq KvR</vt:lpstr>
      <vt:lpstr>gyj¨vqb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NUSHRAT TRADERS</dc:creator>
  <cp:lastModifiedBy>USER</cp:lastModifiedBy>
  <cp:revision>69</cp:revision>
  <dcterms:created xsi:type="dcterms:W3CDTF">2018-04-06T16:42:55Z</dcterms:created>
  <dcterms:modified xsi:type="dcterms:W3CDTF">2021-01-03T02:06:57Z</dcterms:modified>
</cp:coreProperties>
</file>