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59" r:id="rId5"/>
    <p:sldId id="27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8" autoAdjust="0"/>
    <p:restoredTop sz="95878" autoAdjust="0"/>
  </p:normalViewPr>
  <p:slideViewPr>
    <p:cSldViewPr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884DF-FFDD-475B-8F23-51F72A46B185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D036B9-4034-40D6-A9CC-05EA3267A75E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 dirty="0"/>
        </a:p>
      </dgm:t>
    </dgm:pt>
    <dgm:pt modelId="{082C690F-35D7-4B0F-8595-94F91A8B515F}" type="parTrans" cxnId="{77955553-6A14-4CAD-A808-A4143969D509}">
      <dgm:prSet/>
      <dgm:spPr/>
      <dgm:t>
        <a:bodyPr/>
        <a:lstStyle/>
        <a:p>
          <a:endParaRPr lang="en-US" sz="1800"/>
        </a:p>
      </dgm:t>
    </dgm:pt>
    <dgm:pt modelId="{67CA544C-48FC-4E58-A030-41DCE9B8BFD6}" type="sibTrans" cxnId="{77955553-6A14-4CAD-A808-A4143969D509}">
      <dgm:prSet/>
      <dgm:spPr/>
      <dgm:t>
        <a:bodyPr/>
        <a:lstStyle/>
        <a:p>
          <a:endParaRPr lang="en-US" sz="1800"/>
        </a:p>
      </dgm:t>
    </dgm:pt>
    <dgm:pt modelId="{5A9C1CA6-DAF2-45E7-BD32-FF534D39781D}">
      <dgm:prSet phldrT="[Text]"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জাতীয় কবি,ও বিদ্রোহী কবি</a:t>
          </a:r>
          <a:endParaRPr lang="en-US" sz="2000" dirty="0"/>
        </a:p>
      </dgm:t>
    </dgm:pt>
    <dgm:pt modelId="{A7D4CC31-D680-488A-AF8D-B78C48174A47}" type="parTrans" cxnId="{A63AC56C-7F52-42EF-9755-E93318689509}">
      <dgm:prSet custT="1"/>
      <dgm:spPr/>
      <dgm:t>
        <a:bodyPr/>
        <a:lstStyle/>
        <a:p>
          <a:endParaRPr lang="en-US" sz="1800"/>
        </a:p>
      </dgm:t>
    </dgm:pt>
    <dgm:pt modelId="{F60F5251-7735-487A-BEC4-BE6AAC74A8BE}" type="sibTrans" cxnId="{A63AC56C-7F52-42EF-9755-E93318689509}">
      <dgm:prSet/>
      <dgm:spPr/>
      <dgm:t>
        <a:bodyPr/>
        <a:lstStyle/>
        <a:p>
          <a:endParaRPr lang="en-US" sz="1800"/>
        </a:p>
      </dgm:t>
    </dgm:pt>
    <dgm:pt modelId="{8B4DFF8C-B52B-46A1-A133-A91AEFB3A7E6}">
      <dgm:prSet phldrT="[Text]" custT="1"/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মৃত্যুঃ</a:t>
          </a:r>
          <a:r>
            <a:rPr lang="bn-IN" sz="2400" dirty="0" smtClean="0">
              <a:latin typeface="NikoshBAN" pitchFamily="2" charset="0"/>
              <a:cs typeface="NikoshBAN" pitchFamily="2" charset="0"/>
            </a:rPr>
            <a:t> ১৯৭৬ সালে</a:t>
          </a:r>
          <a:endParaRPr lang="en-US" sz="2400" dirty="0"/>
        </a:p>
      </dgm:t>
    </dgm:pt>
    <dgm:pt modelId="{216DEB92-5C4E-4FDB-8B84-1AEC2D041AD5}" type="parTrans" cxnId="{63DBB719-14E0-401B-A9B5-FA07B10F8CF9}">
      <dgm:prSet custT="1"/>
      <dgm:spPr/>
      <dgm:t>
        <a:bodyPr/>
        <a:lstStyle/>
        <a:p>
          <a:endParaRPr lang="en-US" sz="1800"/>
        </a:p>
      </dgm:t>
    </dgm:pt>
    <dgm:pt modelId="{1126BFF3-ECD9-414C-9EFC-80C0CBCBB0F2}" type="sibTrans" cxnId="{63DBB719-14E0-401B-A9B5-FA07B10F8CF9}">
      <dgm:prSet/>
      <dgm:spPr/>
      <dgm:t>
        <a:bodyPr/>
        <a:lstStyle/>
        <a:p>
          <a:endParaRPr lang="en-US" sz="1800"/>
        </a:p>
      </dgm:t>
    </dgm:pt>
    <dgm:pt modelId="{48D8931A-B40C-4ABC-A3F0-63D2A68756A8}">
      <dgm:prSet custT="1"/>
      <dgm:spPr/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১৯৭৪ সালে তাকে ঢাকায় আনা হয়।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898DEF2-C9B1-4822-B121-BE1EF1FC85FF}" type="parTrans" cxnId="{035937B8-A3A2-481C-8D49-B3FC846355BA}">
      <dgm:prSet custT="1"/>
      <dgm:spPr/>
      <dgm:t>
        <a:bodyPr/>
        <a:lstStyle/>
        <a:p>
          <a:endParaRPr lang="en-US" sz="1800"/>
        </a:p>
      </dgm:t>
    </dgm:pt>
    <dgm:pt modelId="{BA5F7167-2BCF-4AAC-8419-50958D71D91A}" type="sibTrans" cxnId="{035937B8-A3A2-481C-8D49-B3FC846355BA}">
      <dgm:prSet/>
      <dgm:spPr/>
      <dgm:t>
        <a:bodyPr/>
        <a:lstStyle/>
        <a:p>
          <a:endParaRPr lang="en-US" sz="1800"/>
        </a:p>
      </dgm:t>
    </dgm:pt>
    <dgm:pt modelId="{D030463E-392F-4DF9-B740-1122D0F5F5D9}">
      <dgm:prSet custT="1"/>
      <dgm:spPr/>
      <dgm:t>
        <a:bodyPr/>
        <a:lstStyle/>
        <a:p>
          <a:r>
            <a:rPr lang="bn-IN" sz="1800" dirty="0" smtClean="0">
              <a:latin typeface="NikoshBAN" pitchFamily="2" charset="0"/>
              <a:cs typeface="NikoshBAN" pitchFamily="2" charset="0"/>
            </a:rPr>
            <a:t>কাব্য গ্রন্থঃঅগ্নিবীনা,বিষের বাশী,সা</a:t>
          </a:r>
          <a:r>
            <a:rPr lang="bn-IN" sz="2000" dirty="0" smtClean="0">
              <a:latin typeface="NikoshBAN" pitchFamily="2" charset="0"/>
              <a:cs typeface="NikoshBAN" pitchFamily="2" charset="0"/>
            </a:rPr>
            <a:t>ম্যবাদী</a:t>
          </a:r>
          <a:endParaRPr lang="en-US" sz="2000" dirty="0"/>
        </a:p>
      </dgm:t>
    </dgm:pt>
    <dgm:pt modelId="{5725E226-9B1E-4E41-B169-81AA6D6E2B42}" type="sibTrans" cxnId="{FD936127-0E91-4CD1-AA7F-A905F87A32F7}">
      <dgm:prSet/>
      <dgm:spPr/>
      <dgm:t>
        <a:bodyPr/>
        <a:lstStyle/>
        <a:p>
          <a:endParaRPr lang="en-US" sz="1800"/>
        </a:p>
      </dgm:t>
    </dgm:pt>
    <dgm:pt modelId="{9A4713BA-8FC7-44FA-872F-9DC8F78FDF80}" type="parTrans" cxnId="{FD936127-0E91-4CD1-AA7F-A905F87A32F7}">
      <dgm:prSet custT="1"/>
      <dgm:spPr/>
      <dgm:t>
        <a:bodyPr/>
        <a:lstStyle/>
        <a:p>
          <a:endParaRPr lang="en-US" sz="1800"/>
        </a:p>
      </dgm:t>
    </dgm:pt>
    <dgm:pt modelId="{22B31471-581F-41C4-9E8D-57ED1C49D297}">
      <dgm:prSet phldrT="[Text]" custT="1"/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জন্মঃ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১৮৯৯ সালে</a:t>
          </a:r>
          <a:endParaRPr lang="en-US" sz="2400" dirty="0"/>
        </a:p>
      </dgm:t>
    </dgm:pt>
    <dgm:pt modelId="{56D1D14B-F81A-4FD4-AF37-9FFC15060385}" type="sibTrans" cxnId="{BD3E0A57-2CED-4049-B346-A4088A477D6D}">
      <dgm:prSet/>
      <dgm:spPr/>
      <dgm:t>
        <a:bodyPr/>
        <a:lstStyle/>
        <a:p>
          <a:endParaRPr lang="en-US" sz="1800"/>
        </a:p>
      </dgm:t>
    </dgm:pt>
    <dgm:pt modelId="{AFA1DB2E-1976-4CA7-9982-6BF72F505F79}" type="parTrans" cxnId="{BD3E0A57-2CED-4049-B346-A4088A477D6D}">
      <dgm:prSet custT="1"/>
      <dgm:spPr/>
      <dgm:t>
        <a:bodyPr/>
        <a:lstStyle/>
        <a:p>
          <a:endParaRPr lang="en-US" sz="1800"/>
        </a:p>
      </dgm:t>
    </dgm:pt>
    <dgm:pt modelId="{24DBCBF3-E3A2-4A28-8AC1-C589942F1F4B}">
      <dgm:prSet phldrT="[Text]" custRadScaleRad="122430" custRadScaleInc="11170"/>
      <dgm:spPr/>
      <dgm:t>
        <a:bodyPr/>
        <a:lstStyle/>
        <a:p>
          <a:endParaRPr lang="en-US"/>
        </a:p>
      </dgm:t>
    </dgm:pt>
    <dgm:pt modelId="{B496F893-E0BD-453B-8141-0DC48343D08F}" type="parTrans" cxnId="{AFE1FC6E-33E4-4342-8629-74846F93223F}">
      <dgm:prSet/>
      <dgm:spPr/>
      <dgm:t>
        <a:bodyPr/>
        <a:lstStyle/>
        <a:p>
          <a:endParaRPr lang="en-US"/>
        </a:p>
      </dgm:t>
    </dgm:pt>
    <dgm:pt modelId="{E6D13A2B-B516-4FA5-9936-D5C44D2287E6}" type="sibTrans" cxnId="{AFE1FC6E-33E4-4342-8629-74846F93223F}">
      <dgm:prSet/>
      <dgm:spPr/>
      <dgm:t>
        <a:bodyPr/>
        <a:lstStyle/>
        <a:p>
          <a:endParaRPr lang="en-US"/>
        </a:p>
      </dgm:t>
    </dgm:pt>
    <dgm:pt modelId="{06A482B6-5646-4A3F-92CE-59586ACA4DD9}">
      <dgm:prSet phldrT="[Text]" custRadScaleRad="122430" custRadScaleInc="11170"/>
      <dgm:spPr/>
      <dgm:t>
        <a:bodyPr/>
        <a:lstStyle/>
        <a:p>
          <a:endParaRPr lang="en-US"/>
        </a:p>
      </dgm:t>
    </dgm:pt>
    <dgm:pt modelId="{65894AAD-80B5-4401-BE3B-F8D8FCE2F044}" type="parTrans" cxnId="{20BDD65C-3219-4B1A-A593-6E0AA9956C70}">
      <dgm:prSet/>
      <dgm:spPr/>
      <dgm:t>
        <a:bodyPr/>
        <a:lstStyle/>
        <a:p>
          <a:endParaRPr lang="en-US"/>
        </a:p>
      </dgm:t>
    </dgm:pt>
    <dgm:pt modelId="{92B144DB-1D79-41B2-AB92-2AC46212DBBB}" type="sibTrans" cxnId="{20BDD65C-3219-4B1A-A593-6E0AA9956C70}">
      <dgm:prSet/>
      <dgm:spPr/>
      <dgm:t>
        <a:bodyPr/>
        <a:lstStyle/>
        <a:p>
          <a:endParaRPr lang="en-US"/>
        </a:p>
      </dgm:t>
    </dgm:pt>
    <dgm:pt modelId="{67288120-E3A3-4BE7-AD48-3443ED2BBCBA}">
      <dgm:prSet custScaleX="93163" custScaleY="90104" custRadScaleRad="124022" custRadScaleInc="-54643"/>
      <dgm:spPr/>
      <dgm:t>
        <a:bodyPr/>
        <a:lstStyle/>
        <a:p>
          <a:endParaRPr lang="en-US" dirty="0"/>
        </a:p>
      </dgm:t>
    </dgm:pt>
    <dgm:pt modelId="{63EA908F-0DC1-4DDF-B4CD-C4B5827E14B6}" type="parTrans" cxnId="{A6BA7033-1E59-4C4C-BCF5-D17C515D11A3}">
      <dgm:prSet/>
      <dgm:spPr/>
      <dgm:t>
        <a:bodyPr/>
        <a:lstStyle/>
        <a:p>
          <a:endParaRPr lang="en-US"/>
        </a:p>
      </dgm:t>
    </dgm:pt>
    <dgm:pt modelId="{1DFCF2A6-1F41-4950-9969-7E12ABAEF7B2}" type="sibTrans" cxnId="{A6BA7033-1E59-4C4C-BCF5-D17C515D11A3}">
      <dgm:prSet/>
      <dgm:spPr/>
      <dgm:t>
        <a:bodyPr/>
        <a:lstStyle/>
        <a:p>
          <a:endParaRPr lang="en-US"/>
        </a:p>
      </dgm:t>
    </dgm:pt>
    <dgm:pt modelId="{1E99CF41-CE74-409B-9286-89A1A6F25DF0}" type="pres">
      <dgm:prSet presAssocID="{4D2884DF-FFDD-475B-8F23-51F72A46B1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8952EB-7E42-4BA4-A8F0-697B8F012987}" type="pres">
      <dgm:prSet presAssocID="{9AD036B9-4034-40D6-A9CC-05EA3267A75E}" presName="centerShape" presStyleLbl="node0" presStyleIdx="0" presStyleCnt="1" custScaleX="193724" custScaleY="163157" custLinFactNeighborX="-5948" custLinFactNeighborY="-2167"/>
      <dgm:spPr/>
      <dgm:t>
        <a:bodyPr/>
        <a:lstStyle/>
        <a:p>
          <a:endParaRPr lang="en-US"/>
        </a:p>
      </dgm:t>
    </dgm:pt>
    <dgm:pt modelId="{D8260008-10AC-416A-9A4E-FC60DA10D42A}" type="pres">
      <dgm:prSet presAssocID="{AFA1DB2E-1976-4CA7-9982-6BF72F505F79}" presName="parTrans" presStyleLbl="sibTrans2D1" presStyleIdx="0" presStyleCnt="5" custScaleX="271736" custLinFactNeighborX="13990" custLinFactNeighborY="-1555"/>
      <dgm:spPr/>
      <dgm:t>
        <a:bodyPr/>
        <a:lstStyle/>
        <a:p>
          <a:endParaRPr lang="en-US"/>
        </a:p>
      </dgm:t>
    </dgm:pt>
    <dgm:pt modelId="{9DAFF6C0-A42B-4D4A-B6CB-04BD2CAC67B1}" type="pres">
      <dgm:prSet presAssocID="{AFA1DB2E-1976-4CA7-9982-6BF72F505F7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157A74B-AF14-4730-818F-6B51B41CC101}" type="pres">
      <dgm:prSet presAssocID="{22B31471-581F-41C4-9E8D-57ED1C49D297}" presName="node" presStyleLbl="node1" presStyleIdx="0" presStyleCnt="5" custScaleX="101784" custScaleY="69570" custRadScaleRad="98680" custRadScaleInc="-22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47A1F-E09F-4527-AFAA-4D6C19D6D848}" type="pres">
      <dgm:prSet presAssocID="{9A4713BA-8FC7-44FA-872F-9DC8F78FDF80}" presName="parTrans" presStyleLbl="sibTrans2D1" presStyleIdx="1" presStyleCnt="5" custScaleX="146455" custScaleY="80599" custLinFactNeighborX="-11742" custLinFactNeighborY="9767"/>
      <dgm:spPr/>
      <dgm:t>
        <a:bodyPr/>
        <a:lstStyle/>
        <a:p>
          <a:endParaRPr lang="en-US"/>
        </a:p>
      </dgm:t>
    </dgm:pt>
    <dgm:pt modelId="{C0CBF9C1-DA6C-4098-B20B-3E26EDFAD513}" type="pres">
      <dgm:prSet presAssocID="{9A4713BA-8FC7-44FA-872F-9DC8F78FDF8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A982E32-A2F4-4940-9E37-FCF6B3F00FAA}" type="pres">
      <dgm:prSet presAssocID="{D030463E-392F-4DF9-B740-1122D0F5F5D9}" presName="node" presStyleLbl="node1" presStyleIdx="1" presStyleCnt="5" custScaleX="93668" custScaleY="80495" custRadScaleRad="104073" custRadScaleInc="223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ADB72-B52A-4000-B537-1361E238A36D}" type="pres">
      <dgm:prSet presAssocID="{4898DEF2-C9B1-4822-B121-BE1EF1FC85FF}" presName="parTrans" presStyleLbl="sibTrans2D1" presStyleIdx="2" presStyleCnt="5" custScaleX="175415" custScaleY="73148" custLinFactNeighborX="20596" custLinFactNeighborY="-1025"/>
      <dgm:spPr/>
      <dgm:t>
        <a:bodyPr/>
        <a:lstStyle/>
        <a:p>
          <a:endParaRPr lang="en-US"/>
        </a:p>
      </dgm:t>
    </dgm:pt>
    <dgm:pt modelId="{15CEBA75-1748-47FA-830A-042F99C83430}" type="pres">
      <dgm:prSet presAssocID="{4898DEF2-C9B1-4822-B121-BE1EF1FC85F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1BEBE8E-5FE0-4696-A24B-32DC2E9CC283}" type="pres">
      <dgm:prSet presAssocID="{48D8931A-B40C-4ABC-A3F0-63D2A68756A8}" presName="node" presStyleLbl="node1" presStyleIdx="2" presStyleCnt="5" custScaleX="93163" custScaleY="90104" custRadScaleRad="111615" custRadScaleInc="-1269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CD650-3D2A-4E45-9D8F-96DE15156943}" type="pres">
      <dgm:prSet presAssocID="{A7D4CC31-D680-488A-AF8D-B78C48174A47}" presName="parTrans" presStyleLbl="sibTrans2D1" presStyleIdx="3" presStyleCnt="5" custScaleX="113482" custScaleY="99441" custLinFactNeighborX="15491" custLinFactNeighborY="1900"/>
      <dgm:spPr/>
      <dgm:t>
        <a:bodyPr/>
        <a:lstStyle/>
        <a:p>
          <a:endParaRPr lang="en-US"/>
        </a:p>
      </dgm:t>
    </dgm:pt>
    <dgm:pt modelId="{8533B529-42E6-43BF-A200-7C3511EC6658}" type="pres">
      <dgm:prSet presAssocID="{A7D4CC31-D680-488A-AF8D-B78C48174A4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5646894-C023-4093-B65A-5B3303905B7F}" type="pres">
      <dgm:prSet presAssocID="{5A9C1CA6-DAF2-45E7-BD32-FF534D39781D}" presName="node" presStyleLbl="node1" presStyleIdx="3" presStyleCnt="5" custScaleX="90446" custScaleY="92556" custRadScaleRad="126799" custRadScaleInc="54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31BEA-F717-4E61-8C64-96F6A80F93D6}" type="pres">
      <dgm:prSet presAssocID="{216DEB92-5C4E-4FDB-8B84-1AEC2D041AD5}" presName="parTrans" presStyleLbl="sibTrans2D1" presStyleIdx="4" presStyleCnt="5" custScaleX="129645" custLinFactNeighborX="8936" custLinFactNeighborY="1752"/>
      <dgm:spPr/>
      <dgm:t>
        <a:bodyPr/>
        <a:lstStyle/>
        <a:p>
          <a:endParaRPr lang="en-US"/>
        </a:p>
      </dgm:t>
    </dgm:pt>
    <dgm:pt modelId="{9C53D27B-BC34-49AA-9AE5-44F1AE16392D}" type="pres">
      <dgm:prSet presAssocID="{216DEB92-5C4E-4FDB-8B84-1AEC2D041AD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132E0C99-3CB2-468C-A284-8371BD9CDB48}" type="pres">
      <dgm:prSet presAssocID="{8B4DFF8C-B52B-46A1-A133-A91AEFB3A7E6}" presName="node" presStyleLbl="node1" presStyleIdx="4" presStyleCnt="5" custScaleX="86114" custScaleY="86429" custRadScaleRad="124693" custRadScaleInc="23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BA7033-1E59-4C4C-BCF5-D17C515D11A3}" srcId="{4D2884DF-FFDD-475B-8F23-51F72A46B185}" destId="{67288120-E3A3-4BE7-AD48-3443ED2BBCBA}" srcOrd="3" destOrd="0" parTransId="{63EA908F-0DC1-4DDF-B4CD-C4B5827E14B6}" sibTransId="{1DFCF2A6-1F41-4950-9969-7E12ABAEF7B2}"/>
    <dgm:cxn modelId="{6385397F-9307-45E2-8221-7DAD20BD9CC4}" type="presOf" srcId="{48D8931A-B40C-4ABC-A3F0-63D2A68756A8}" destId="{B1BEBE8E-5FE0-4696-A24B-32DC2E9CC283}" srcOrd="0" destOrd="0" presId="urn:microsoft.com/office/officeart/2005/8/layout/radial5"/>
    <dgm:cxn modelId="{63DBB719-14E0-401B-A9B5-FA07B10F8CF9}" srcId="{9AD036B9-4034-40D6-A9CC-05EA3267A75E}" destId="{8B4DFF8C-B52B-46A1-A133-A91AEFB3A7E6}" srcOrd="4" destOrd="0" parTransId="{216DEB92-5C4E-4FDB-8B84-1AEC2D041AD5}" sibTransId="{1126BFF3-ECD9-414C-9EFC-80C0CBCBB0F2}"/>
    <dgm:cxn modelId="{7F2584A6-9A31-414C-8D43-21D993E9C1DC}" type="presOf" srcId="{AFA1DB2E-1976-4CA7-9982-6BF72F505F79}" destId="{D8260008-10AC-416A-9A4E-FC60DA10D42A}" srcOrd="0" destOrd="0" presId="urn:microsoft.com/office/officeart/2005/8/layout/radial5"/>
    <dgm:cxn modelId="{07F54648-2B76-453D-BBE1-D0730652C05A}" type="presOf" srcId="{9AD036B9-4034-40D6-A9CC-05EA3267A75E}" destId="{A78952EB-7E42-4BA4-A8F0-697B8F012987}" srcOrd="0" destOrd="0" presId="urn:microsoft.com/office/officeart/2005/8/layout/radial5"/>
    <dgm:cxn modelId="{035937B8-A3A2-481C-8D49-B3FC846355BA}" srcId="{9AD036B9-4034-40D6-A9CC-05EA3267A75E}" destId="{48D8931A-B40C-4ABC-A3F0-63D2A68756A8}" srcOrd="2" destOrd="0" parTransId="{4898DEF2-C9B1-4822-B121-BE1EF1FC85FF}" sibTransId="{BA5F7167-2BCF-4AAC-8419-50958D71D91A}"/>
    <dgm:cxn modelId="{0B3BD97D-1365-4E73-9A85-957F77A64A8E}" type="presOf" srcId="{9A4713BA-8FC7-44FA-872F-9DC8F78FDF80}" destId="{55D47A1F-E09F-4527-AFAA-4D6C19D6D848}" srcOrd="0" destOrd="0" presId="urn:microsoft.com/office/officeart/2005/8/layout/radial5"/>
    <dgm:cxn modelId="{AFE1FC6E-33E4-4342-8629-74846F93223F}" srcId="{4D2884DF-FFDD-475B-8F23-51F72A46B185}" destId="{24DBCBF3-E3A2-4A28-8AC1-C589942F1F4B}" srcOrd="1" destOrd="0" parTransId="{B496F893-E0BD-453B-8141-0DC48343D08F}" sibTransId="{E6D13A2B-B516-4FA5-9936-D5C44D2287E6}"/>
    <dgm:cxn modelId="{4E825790-645B-435B-B02C-CEAF6AC107BE}" type="presOf" srcId="{4898DEF2-C9B1-4822-B121-BE1EF1FC85FF}" destId="{0EAADB72-B52A-4000-B537-1361E238A36D}" srcOrd="0" destOrd="0" presId="urn:microsoft.com/office/officeart/2005/8/layout/radial5"/>
    <dgm:cxn modelId="{C419378B-B72D-4246-AFC3-989B58BE5F3F}" type="presOf" srcId="{4898DEF2-C9B1-4822-B121-BE1EF1FC85FF}" destId="{15CEBA75-1748-47FA-830A-042F99C83430}" srcOrd="1" destOrd="0" presId="urn:microsoft.com/office/officeart/2005/8/layout/radial5"/>
    <dgm:cxn modelId="{7E354CDC-829E-4113-B789-3A4202478D09}" type="presOf" srcId="{A7D4CC31-D680-488A-AF8D-B78C48174A47}" destId="{164CD650-3D2A-4E45-9D8F-96DE15156943}" srcOrd="0" destOrd="0" presId="urn:microsoft.com/office/officeart/2005/8/layout/radial5"/>
    <dgm:cxn modelId="{436477D8-49C7-499A-BFB7-9C7A7A2EFCBB}" type="presOf" srcId="{4D2884DF-FFDD-475B-8F23-51F72A46B185}" destId="{1E99CF41-CE74-409B-9286-89A1A6F25DF0}" srcOrd="0" destOrd="0" presId="urn:microsoft.com/office/officeart/2005/8/layout/radial5"/>
    <dgm:cxn modelId="{A9C3123F-F50B-4E62-BB49-2FA3308E1311}" type="presOf" srcId="{216DEB92-5C4E-4FDB-8B84-1AEC2D041AD5}" destId="{9C53D27B-BC34-49AA-9AE5-44F1AE16392D}" srcOrd="1" destOrd="0" presId="urn:microsoft.com/office/officeart/2005/8/layout/radial5"/>
    <dgm:cxn modelId="{BD3E0A57-2CED-4049-B346-A4088A477D6D}" srcId="{9AD036B9-4034-40D6-A9CC-05EA3267A75E}" destId="{22B31471-581F-41C4-9E8D-57ED1C49D297}" srcOrd="0" destOrd="0" parTransId="{AFA1DB2E-1976-4CA7-9982-6BF72F505F79}" sibTransId="{56D1D14B-F81A-4FD4-AF37-9FFC15060385}"/>
    <dgm:cxn modelId="{BCCAE9C0-8486-4A12-8C85-AB4933C2436F}" type="presOf" srcId="{A7D4CC31-D680-488A-AF8D-B78C48174A47}" destId="{8533B529-42E6-43BF-A200-7C3511EC6658}" srcOrd="1" destOrd="0" presId="urn:microsoft.com/office/officeart/2005/8/layout/radial5"/>
    <dgm:cxn modelId="{4E8D55B8-69A4-42F8-952A-071A9125844F}" type="presOf" srcId="{216DEB92-5C4E-4FDB-8B84-1AEC2D041AD5}" destId="{06931BEA-F717-4E61-8C64-96F6A80F93D6}" srcOrd="0" destOrd="0" presId="urn:microsoft.com/office/officeart/2005/8/layout/radial5"/>
    <dgm:cxn modelId="{77955553-6A14-4CAD-A808-A4143969D509}" srcId="{4D2884DF-FFDD-475B-8F23-51F72A46B185}" destId="{9AD036B9-4034-40D6-A9CC-05EA3267A75E}" srcOrd="0" destOrd="0" parTransId="{082C690F-35D7-4B0F-8595-94F91A8B515F}" sibTransId="{67CA544C-48FC-4E58-A030-41DCE9B8BFD6}"/>
    <dgm:cxn modelId="{43754654-8E58-4FF4-B0C0-063DBC7738F8}" type="presOf" srcId="{9A4713BA-8FC7-44FA-872F-9DC8F78FDF80}" destId="{C0CBF9C1-DA6C-4098-B20B-3E26EDFAD513}" srcOrd="1" destOrd="0" presId="urn:microsoft.com/office/officeart/2005/8/layout/radial5"/>
    <dgm:cxn modelId="{2E4B67BF-E5DF-4BD0-A31E-E899B02599BB}" type="presOf" srcId="{D030463E-392F-4DF9-B740-1122D0F5F5D9}" destId="{0A982E32-A2F4-4940-9E37-FCF6B3F00FAA}" srcOrd="0" destOrd="0" presId="urn:microsoft.com/office/officeart/2005/8/layout/radial5"/>
    <dgm:cxn modelId="{1B6BA1F8-590A-4A67-A0F0-9FBC89E3063E}" type="presOf" srcId="{5A9C1CA6-DAF2-45E7-BD32-FF534D39781D}" destId="{55646894-C023-4093-B65A-5B3303905B7F}" srcOrd="0" destOrd="0" presId="urn:microsoft.com/office/officeart/2005/8/layout/radial5"/>
    <dgm:cxn modelId="{B9CA0A90-D76A-4544-AEA2-C38F4C75ABB8}" type="presOf" srcId="{22B31471-581F-41C4-9E8D-57ED1C49D297}" destId="{F157A74B-AF14-4730-818F-6B51B41CC101}" srcOrd="0" destOrd="0" presId="urn:microsoft.com/office/officeart/2005/8/layout/radial5"/>
    <dgm:cxn modelId="{FD936127-0E91-4CD1-AA7F-A905F87A32F7}" srcId="{9AD036B9-4034-40D6-A9CC-05EA3267A75E}" destId="{D030463E-392F-4DF9-B740-1122D0F5F5D9}" srcOrd="1" destOrd="0" parTransId="{9A4713BA-8FC7-44FA-872F-9DC8F78FDF80}" sibTransId="{5725E226-9B1E-4E41-B169-81AA6D6E2B42}"/>
    <dgm:cxn modelId="{4EA887C4-AFEE-4405-9CC9-96430D8508B9}" type="presOf" srcId="{8B4DFF8C-B52B-46A1-A133-A91AEFB3A7E6}" destId="{132E0C99-3CB2-468C-A284-8371BD9CDB48}" srcOrd="0" destOrd="0" presId="urn:microsoft.com/office/officeart/2005/8/layout/radial5"/>
    <dgm:cxn modelId="{20BDD65C-3219-4B1A-A593-6E0AA9956C70}" srcId="{4D2884DF-FFDD-475B-8F23-51F72A46B185}" destId="{06A482B6-5646-4A3F-92CE-59586ACA4DD9}" srcOrd="2" destOrd="0" parTransId="{65894AAD-80B5-4401-BE3B-F8D8FCE2F044}" sibTransId="{92B144DB-1D79-41B2-AB92-2AC46212DBBB}"/>
    <dgm:cxn modelId="{A63AC56C-7F52-42EF-9755-E93318689509}" srcId="{9AD036B9-4034-40D6-A9CC-05EA3267A75E}" destId="{5A9C1CA6-DAF2-45E7-BD32-FF534D39781D}" srcOrd="3" destOrd="0" parTransId="{A7D4CC31-D680-488A-AF8D-B78C48174A47}" sibTransId="{F60F5251-7735-487A-BEC4-BE6AAC74A8BE}"/>
    <dgm:cxn modelId="{0ACD0D77-D6BF-4A9A-AE65-151C659BF99F}" type="presOf" srcId="{AFA1DB2E-1976-4CA7-9982-6BF72F505F79}" destId="{9DAFF6C0-A42B-4D4A-B6CB-04BD2CAC67B1}" srcOrd="1" destOrd="0" presId="urn:microsoft.com/office/officeart/2005/8/layout/radial5"/>
    <dgm:cxn modelId="{1BBB4926-7CE7-4F9D-AC9C-5FC00C4BFC21}" type="presParOf" srcId="{1E99CF41-CE74-409B-9286-89A1A6F25DF0}" destId="{A78952EB-7E42-4BA4-A8F0-697B8F012987}" srcOrd="0" destOrd="0" presId="urn:microsoft.com/office/officeart/2005/8/layout/radial5"/>
    <dgm:cxn modelId="{8F797589-099E-4191-80BE-D846A8F4BE27}" type="presParOf" srcId="{1E99CF41-CE74-409B-9286-89A1A6F25DF0}" destId="{D8260008-10AC-416A-9A4E-FC60DA10D42A}" srcOrd="1" destOrd="0" presId="urn:microsoft.com/office/officeart/2005/8/layout/radial5"/>
    <dgm:cxn modelId="{B25CB0BF-C2DC-4BA3-8E55-CA1F737F18B9}" type="presParOf" srcId="{D8260008-10AC-416A-9A4E-FC60DA10D42A}" destId="{9DAFF6C0-A42B-4D4A-B6CB-04BD2CAC67B1}" srcOrd="0" destOrd="0" presId="urn:microsoft.com/office/officeart/2005/8/layout/radial5"/>
    <dgm:cxn modelId="{D0341F89-B0CB-40FC-A543-55F179CE6A2C}" type="presParOf" srcId="{1E99CF41-CE74-409B-9286-89A1A6F25DF0}" destId="{F157A74B-AF14-4730-818F-6B51B41CC101}" srcOrd="2" destOrd="0" presId="urn:microsoft.com/office/officeart/2005/8/layout/radial5"/>
    <dgm:cxn modelId="{449B6AC0-890D-4855-BDC7-498CD7DEB625}" type="presParOf" srcId="{1E99CF41-CE74-409B-9286-89A1A6F25DF0}" destId="{55D47A1F-E09F-4527-AFAA-4D6C19D6D848}" srcOrd="3" destOrd="0" presId="urn:microsoft.com/office/officeart/2005/8/layout/radial5"/>
    <dgm:cxn modelId="{EE9600D4-8765-4269-A8F4-F26DACB25C7C}" type="presParOf" srcId="{55D47A1F-E09F-4527-AFAA-4D6C19D6D848}" destId="{C0CBF9C1-DA6C-4098-B20B-3E26EDFAD513}" srcOrd="0" destOrd="0" presId="urn:microsoft.com/office/officeart/2005/8/layout/radial5"/>
    <dgm:cxn modelId="{2623A05F-FE74-4FEE-91D5-F28C41782FA6}" type="presParOf" srcId="{1E99CF41-CE74-409B-9286-89A1A6F25DF0}" destId="{0A982E32-A2F4-4940-9E37-FCF6B3F00FAA}" srcOrd="4" destOrd="0" presId="urn:microsoft.com/office/officeart/2005/8/layout/radial5"/>
    <dgm:cxn modelId="{A6557354-15C4-49C4-977D-0D16B603BB97}" type="presParOf" srcId="{1E99CF41-CE74-409B-9286-89A1A6F25DF0}" destId="{0EAADB72-B52A-4000-B537-1361E238A36D}" srcOrd="5" destOrd="0" presId="urn:microsoft.com/office/officeart/2005/8/layout/radial5"/>
    <dgm:cxn modelId="{11C01F04-B17F-46CD-9B42-F1E887EB3EFD}" type="presParOf" srcId="{0EAADB72-B52A-4000-B537-1361E238A36D}" destId="{15CEBA75-1748-47FA-830A-042F99C83430}" srcOrd="0" destOrd="0" presId="urn:microsoft.com/office/officeart/2005/8/layout/radial5"/>
    <dgm:cxn modelId="{24A42B51-9F58-48CF-B993-0AD211D7F7D6}" type="presParOf" srcId="{1E99CF41-CE74-409B-9286-89A1A6F25DF0}" destId="{B1BEBE8E-5FE0-4696-A24B-32DC2E9CC283}" srcOrd="6" destOrd="0" presId="urn:microsoft.com/office/officeart/2005/8/layout/radial5"/>
    <dgm:cxn modelId="{A43E2DE3-FFE0-4510-A5FD-737F3EECD890}" type="presParOf" srcId="{1E99CF41-CE74-409B-9286-89A1A6F25DF0}" destId="{164CD650-3D2A-4E45-9D8F-96DE15156943}" srcOrd="7" destOrd="0" presId="urn:microsoft.com/office/officeart/2005/8/layout/radial5"/>
    <dgm:cxn modelId="{2077CA46-5AD1-4B8C-8957-AE404BBB0567}" type="presParOf" srcId="{164CD650-3D2A-4E45-9D8F-96DE15156943}" destId="{8533B529-42E6-43BF-A200-7C3511EC6658}" srcOrd="0" destOrd="0" presId="urn:microsoft.com/office/officeart/2005/8/layout/radial5"/>
    <dgm:cxn modelId="{79EB4AF3-01C3-44F3-8D8D-8FF448176574}" type="presParOf" srcId="{1E99CF41-CE74-409B-9286-89A1A6F25DF0}" destId="{55646894-C023-4093-B65A-5B3303905B7F}" srcOrd="8" destOrd="0" presId="urn:microsoft.com/office/officeart/2005/8/layout/radial5"/>
    <dgm:cxn modelId="{C1A124A5-CA34-46BA-9889-CCB7D92FA263}" type="presParOf" srcId="{1E99CF41-CE74-409B-9286-89A1A6F25DF0}" destId="{06931BEA-F717-4E61-8C64-96F6A80F93D6}" srcOrd="9" destOrd="0" presId="urn:microsoft.com/office/officeart/2005/8/layout/radial5"/>
    <dgm:cxn modelId="{4598C271-7D26-4F36-A976-218AB24CDF08}" type="presParOf" srcId="{06931BEA-F717-4E61-8C64-96F6A80F93D6}" destId="{9C53D27B-BC34-49AA-9AE5-44F1AE16392D}" srcOrd="0" destOrd="0" presId="urn:microsoft.com/office/officeart/2005/8/layout/radial5"/>
    <dgm:cxn modelId="{D3C40A5F-59D4-49D8-8472-F1955BAAB74C}" type="presParOf" srcId="{1E99CF41-CE74-409B-9286-89A1A6F25DF0}" destId="{132E0C99-3CB2-468C-A284-8371BD9CDB48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AB17-1211-424E-A3D2-E7CF8D469570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8481E-82C3-41BD-BA34-679D8996D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481E-82C3-41BD-BA34-679D8996DB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481E-82C3-41BD-BA34-679D8996DB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481E-82C3-41BD-BA34-679D8996DB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590800" y="381000"/>
            <a:ext cx="44196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User.TTTC\Desktop\avroakram\flow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438400"/>
            <a:ext cx="4114800" cy="3343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86000" y="3733800"/>
            <a:ext cx="556260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.TTTC\Desktop\Akram\Yellow-Glitter-Flower-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5562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IN" u="sng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720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IN" sz="3600" u="sng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নামঃ মোহাম্মদ মনিরুজ্জামান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পদবীঃ প্রভাষক(আরবী)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শ্রীরায় মহিলা আলিম মাদ্রাসা</a:t>
            </a:r>
          </a:p>
          <a:p>
            <a:pPr>
              <a:buNone/>
            </a:pPr>
            <a:r>
              <a:rPr lang="bn-IN" sz="3600" smtClean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শ্রেণিঃ১০ম</a:t>
            </a:r>
          </a:p>
          <a:p>
            <a:pPr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বাংলা -২(কবিতা)</a:t>
            </a:r>
          </a:p>
          <a:p>
            <a:pPr algn="ctr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সময়ঃ৪৫মিনিট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228600"/>
            <a:ext cx="5062733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কাজি নজরুল ইসলাম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.TTTC\Desktop\avroakram\NAZRUL-ISL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33600"/>
            <a:ext cx="3962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38200"/>
            <a:ext cx="8153400" cy="42165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শিখনফল                    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--- 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কবিতাটি শুদ্ধ উচ্চারনে আবৃত্তি করতে পারবে।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নতুন ও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প্রচলিত শব্দের অর্থ লিখতে পারবে।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৪। মানুষ কবিতার মূল ভাব বলতে পারবে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-381000"/>
          <a:ext cx="91440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562601" y="685800"/>
            <a:ext cx="2632532" cy="1828800"/>
            <a:chOff x="-156532" y="2564129"/>
            <a:chExt cx="1832029" cy="1599742"/>
          </a:xfrm>
        </p:grpSpPr>
        <p:sp>
          <p:nvSpPr>
            <p:cNvPr id="11" name="Oval 10"/>
            <p:cNvSpPr/>
            <p:nvPr/>
          </p:nvSpPr>
          <p:spPr>
            <a:xfrm>
              <a:off x="75755" y="2564129"/>
              <a:ext cx="1599742" cy="159974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-156532" y="2697441"/>
              <a:ext cx="1800223" cy="1333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800" kern="1200" dirty="0" smtClean="0">
                  <a:latin typeface="NikoshBAN" pitchFamily="2" charset="0"/>
                  <a:cs typeface="NikoshBAN" pitchFamily="2" charset="0"/>
                </a:rPr>
                <a:t>আসানসোল 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মহকুমার বর্ধমান জেলার মহকুমার </a:t>
              </a:r>
              <a:r>
                <a:rPr lang="bn-IN" sz="1800" kern="1200" dirty="0" smtClean="0">
                  <a:latin typeface="NikoshBAN" pitchFamily="2" charset="0"/>
                  <a:cs typeface="NikoshBAN" pitchFamily="2" charset="0"/>
                </a:rPr>
                <a:t>চুরুলিয়া </a:t>
              </a:r>
              <a:r>
                <a:rPr lang="bn-IN" sz="2000" kern="1200" dirty="0" smtClean="0">
                  <a:latin typeface="NikoshBAN" pitchFamily="2" charset="0"/>
                  <a:cs typeface="NikoshBAN" pitchFamily="2" charset="0"/>
                </a:rPr>
                <a:t>গ্রামে</a:t>
              </a:r>
              <a:endParaRPr lang="en-US" sz="2000" kern="1200" dirty="0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67400" y="1981200"/>
            <a:ext cx="457200" cy="381000"/>
          </a:xfrm>
          <a:prstGeom prst="rightArrow">
            <a:avLst>
              <a:gd name="adj1" fmla="val 824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নতুন ও অপ্রচলিত শব্দঃ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সাম্য---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মহিয়ান---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জ্ঞাতি---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bn-IN" sz="1600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334000"/>
            <a:ext cx="1500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দুয়ার---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.TTTC\Desktop\avroakram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2543175" cy="14954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2600" y="2133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শ্রেষ্ঠ/ম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হান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3622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-</a:t>
            </a:r>
            <a:endParaRPr lang="en-US" dirty="0"/>
          </a:p>
        </p:txBody>
      </p:sp>
      <p:pic>
        <p:nvPicPr>
          <p:cNvPr id="4" name="Picture 2" descr="C:\Users\User.TTTC\Desktop\avroakram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581400"/>
            <a:ext cx="2714625" cy="1685925"/>
          </a:xfrm>
          <a:prstGeom prst="rect">
            <a:avLst/>
          </a:prstGeom>
          <a:noFill/>
        </p:spPr>
      </p:pic>
      <p:pic>
        <p:nvPicPr>
          <p:cNvPr id="6" name="Picture 2" descr="C:\Users\User.TTTC\Desktop\avroakram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410200"/>
            <a:ext cx="1847850" cy="1676400"/>
          </a:xfrm>
          <a:prstGeom prst="rect">
            <a:avLst/>
          </a:prstGeom>
          <a:noFill/>
        </p:spPr>
      </p:pic>
      <p:pic>
        <p:nvPicPr>
          <p:cNvPr id="9" name="Picture 2" descr="C:\Users\User.TTTC\Desktop\avroakram\5212695e5f6fb-Untitled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914400"/>
            <a:ext cx="3124200" cy="12477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91200" y="3581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-আত্মীয়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61722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334000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-দরজা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943599" y="685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সমান/সমতা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0"/>
            <a:ext cx="8686800" cy="190821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bn-IN" sz="3600" dirty="0" smtClean="0"/>
          </a:p>
          <a:p>
            <a:r>
              <a:rPr lang="bn-IN" sz="3200" dirty="0" smtClean="0"/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 “মানুষ” কবিতায় ক্ষুধার্ত ব্যাক্তির আহাজারীর জন্য দায়ী কারা ? এবং কেন ?</a:t>
            </a:r>
            <a:endParaRPr lang="bn-IN" sz="40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990600"/>
            <a:ext cx="2047356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9144000" cy="42165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 smtClean="0"/>
          </a:p>
          <a:p>
            <a:endParaRPr lang="bn-IN" sz="3200" dirty="0" smtClean="0"/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এ কবিতাটি কবির কোন গ্রন্থ থেকে নেওয়া হয়েছে</a:t>
            </a:r>
            <a:r>
              <a:rPr lang="bn-IN" sz="3200" dirty="0" smtClean="0"/>
              <a:t>?</a:t>
            </a:r>
          </a:p>
          <a:p>
            <a:r>
              <a:rPr lang="bn-IN" sz="3200" dirty="0" smtClean="0"/>
              <a:t>২</a:t>
            </a:r>
            <a:r>
              <a:rPr lang="bn-IN" sz="3600" dirty="0" smtClean="0"/>
              <a:t>।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কাজি নজরুল ইসলামকে কেন বিদ্রোহী কবি বলা হয়?</a:t>
            </a:r>
            <a:endParaRPr lang="bn-IN" sz="3200" dirty="0" smtClean="0"/>
          </a:p>
          <a:p>
            <a:r>
              <a:rPr lang="bn-IN" sz="3200" dirty="0" smtClean="0"/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ভুখারি কোথাও খাইতে না পেয়ে কী প্রার্থনা করলো 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 এ কবিতায় সাম্যের কী গান গাওয়া হয়েছে?</a:t>
            </a:r>
            <a:endParaRPr lang="bn-IN" sz="2400" dirty="0" smtClean="0"/>
          </a:p>
          <a:p>
            <a:endParaRPr lang="bn-IN" sz="2400" dirty="0" smtClean="0"/>
          </a:p>
          <a:p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657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2600"/>
            <a:ext cx="9144000" cy="32932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কবিতাটিতে মন্দির ও মসজিদের যে ঘটনার উল্লেখ                    রয়েছে তা লেখ?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199</Words>
  <Application>Microsoft Office PowerPoint</Application>
  <PresentationFormat>On-screen Show (4:3)</PresentationFormat>
  <Paragraphs>69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Monir</cp:lastModifiedBy>
  <cp:revision>213</cp:revision>
  <dcterms:created xsi:type="dcterms:W3CDTF">2006-08-16T00:00:00Z</dcterms:created>
  <dcterms:modified xsi:type="dcterms:W3CDTF">2021-01-05T07:17:28Z</dcterms:modified>
</cp:coreProperties>
</file>